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06" r:id="rId2"/>
    <p:sldId id="305" r:id="rId3"/>
    <p:sldId id="307" r:id="rId4"/>
    <p:sldId id="267" r:id="rId5"/>
    <p:sldId id="264" r:id="rId6"/>
    <p:sldId id="311" r:id="rId7"/>
    <p:sldId id="312" r:id="rId8"/>
    <p:sldId id="309" r:id="rId9"/>
    <p:sldId id="313" r:id="rId10"/>
    <p:sldId id="314" r:id="rId11"/>
    <p:sldId id="315" r:id="rId12"/>
    <p:sldId id="316" r:id="rId13"/>
    <p:sldId id="266" r:id="rId1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00"/>
    <a:srgbClr val="DBEEF4"/>
    <a:srgbClr val="FF00FF"/>
    <a:srgbClr val="FFCCFF"/>
    <a:srgbClr val="FFCCCC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43" autoAdjust="0"/>
    <p:restoredTop sz="90502" autoAdjust="0"/>
  </p:normalViewPr>
  <p:slideViewPr>
    <p:cSldViewPr>
      <p:cViewPr>
        <p:scale>
          <a:sx n="70" d="100"/>
          <a:sy n="70" d="100"/>
        </p:scale>
        <p:origin x="-1542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F61771D-A9CE-4D93-BF0F-B5B4839304C4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859B14E-A55F-4F5D-8D6A-E0BA80B41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B14E-A55F-4F5D-8D6A-E0BA80B4122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B14E-A55F-4F5D-8D6A-E0BA80B4122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392"/>
            <a:ext cx="9144000" cy="6806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610136"/>
            <a:ext cx="550072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Снимем дружно напряженье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Выкинем в окно волненье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А улыбки…мы оставим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И жюри себя представим. 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О себе- лишь объективно,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Перед судьями не врут: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Не конфликтна, позитивна,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На работе </a:t>
            </a:r>
            <a:r>
              <a:rPr lang="ru-RU" sz="2800" b="1" dirty="0" err="1" smtClean="0">
                <a:latin typeface="Monotype Corsiva" pitchFamily="66" charset="0"/>
              </a:rPr>
              <a:t>креативна</a:t>
            </a:r>
            <a:r>
              <a:rPr lang="ru-RU" sz="2800" b="1" dirty="0" smtClean="0">
                <a:latin typeface="Monotype Corsiva" pitchFamily="66" charset="0"/>
              </a:rPr>
              <a:t>,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И люблю свой нужный труд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Мне хвалиться не пристало,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Да и дело не в хвальбе.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Просто есть удобный случай 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Рассказать вам о себе.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81ba_ee65745c_XX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696"/>
            <a:ext cx="9144000" cy="6806608"/>
          </a:xfrm>
          <a:prstGeom prst="rect">
            <a:avLst/>
          </a:prstGeom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500042"/>
            <a:ext cx="350046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5357826"/>
            <a:ext cx="81439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А поддержка и опора для меня моя семья </a:t>
            </a:r>
            <a:br>
              <a:rPr lang="ru-RU" sz="3200" b="1" dirty="0" smtClean="0">
                <a:latin typeface="Monotype Corsiva" pitchFamily="66" charset="0"/>
              </a:rPr>
            </a:br>
            <a:endParaRPr lang="ru-RU" dirty="0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81ba_ee65745c_XX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696"/>
            <a:ext cx="9144000" cy="68066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557214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Дети – путь мне освещают, согревают мою жизнь</a:t>
            </a:r>
            <a:endParaRPr lang="ru-RU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785794"/>
            <a:ext cx="385765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571480"/>
            <a:ext cx="321471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06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928670"/>
            <a:ext cx="735811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70009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Вот портрет мой и закончен </a:t>
            </a:r>
            <a:br>
              <a:rPr lang="ru-RU" sz="4400" b="1" dirty="0" smtClean="0">
                <a:latin typeface="Monotype Corsiva" pitchFamily="66" charset="0"/>
              </a:rPr>
            </a:br>
            <a:r>
              <a:rPr lang="ru-RU" sz="4400" b="1" dirty="0" smtClean="0">
                <a:latin typeface="Monotype Corsiva" pitchFamily="66" charset="0"/>
              </a:rPr>
              <a:t>Все о личности моей </a:t>
            </a:r>
            <a:br>
              <a:rPr lang="ru-RU" sz="4400" b="1" dirty="0" smtClean="0">
                <a:latin typeface="Monotype Corsiva" pitchFamily="66" charset="0"/>
              </a:rPr>
            </a:br>
            <a:r>
              <a:rPr lang="ru-RU" sz="4400" b="1" dirty="0" smtClean="0">
                <a:latin typeface="Monotype Corsiva" pitchFamily="66" charset="0"/>
              </a:rPr>
              <a:t>Я сегодня рассказала </a:t>
            </a:r>
            <a:br>
              <a:rPr lang="ru-RU" sz="4400" b="1" dirty="0" smtClean="0">
                <a:latin typeface="Monotype Corsiva" pitchFamily="66" charset="0"/>
              </a:rPr>
            </a:br>
            <a:r>
              <a:rPr lang="ru-RU" sz="4400" b="1" dirty="0" smtClean="0">
                <a:latin typeface="Monotype Corsiva" pitchFamily="66" charset="0"/>
              </a:rPr>
              <a:t>Здесь в кругу моих друзей. 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e787_cb9f4b97_X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76267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620688"/>
            <a:ext cx="5184576" cy="2862322"/>
          </a:xfrm>
          <a:prstGeom prst="rect">
            <a:avLst/>
          </a:prstGeom>
          <a:gradFill flip="none" rotWithShape="1">
            <a:gsLst>
              <a:gs pos="8000">
                <a:schemeClr val="accent1">
                  <a:lumMod val="20000"/>
                  <a:lumOff val="8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path path="rect">
              <a:fillToRect l="100000" t="100000"/>
            </a:path>
            <a:tileRect r="-100000" b="-100000"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sz="2000" b="1" i="1" dirty="0" smtClean="0">
              <a:latin typeface="Georg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  <a:t>Ну, а сказочке конец,</a:t>
            </a:r>
            <a:b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</a:b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  <a:t>Тот, кто слушал - молодец.</a:t>
            </a:r>
            <a:b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</a:b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  <a:t>А коль сказочка дурна,</a:t>
            </a:r>
            <a:b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</a:b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  <a:ea typeface="Times New Roman"/>
              </a:rPr>
              <a:t>То рассказчика вина.</a:t>
            </a:r>
            <a:endParaRPr lang="ru-RU" sz="2000" b="1" i="1" dirty="0" smtClean="0">
              <a:solidFill>
                <a:srgbClr val="C00000"/>
              </a:solidFill>
              <a:latin typeface="Georgia" pitchFamily="18" charset="0"/>
              <a:ea typeface="Times New Roman"/>
            </a:endParaRPr>
          </a:p>
          <a:p>
            <a:pPr algn="ctr">
              <a:lnSpc>
                <a:spcPct val="150000"/>
              </a:lnSpc>
            </a:pPr>
            <a:endParaRPr lang="ru-RU" sz="2000" b="1" i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97321" l="0" r="100000">
                        <a14:backgroundMark x1="11356" y1="8705" x2="11356" y2="8705"/>
                        <a14:backgroundMark x1="36593" y1="3571" x2="36593" y2="3571"/>
                        <a14:backgroundMark x1="81388" y1="5804" x2="81388" y2="5804"/>
                        <a14:backgroundMark x1="96530" y1="29911" x2="96530" y2="29911"/>
                        <a14:backgroundMark x1="57098" y1="89286" x2="57098" y2="89286"/>
                        <a14:backgroundMark x1="93375" y1="92634" x2="93375" y2="92634"/>
                        <a14:backgroundMark x1="10410" y1="47098" x2="10410" y2="47098"/>
                        <a14:backgroundMark x1="3470" y1="72991" x2="3470" y2="72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539"/>
          <a:stretch/>
        </p:blipFill>
        <p:spPr>
          <a:xfrm>
            <a:off x="5724128" y="1628800"/>
            <a:ext cx="2415540" cy="31905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395536" y="-171400"/>
            <a:ext cx="5560982" cy="3858445"/>
          </a:xfrm>
          <a:prstGeom prst="cloudCallout">
            <a:avLst>
              <a:gd name="adj1" fmla="val 66793"/>
              <a:gd name="adj2" fmla="val 28807"/>
            </a:avLst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805994">
            <a:off x="684134" y="726769"/>
            <a:ext cx="4983785" cy="2062103"/>
          </a:xfrm>
          <a:prstGeom prst="rect">
            <a:avLst/>
          </a:prstGeom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Georgia" pitchFamily="18" charset="0"/>
              </a:rPr>
              <a:t>Знаю, что сердце у всех застучало,</a:t>
            </a:r>
          </a:p>
          <a:p>
            <a:pPr algn="ctr"/>
            <a:r>
              <a:rPr lang="ru-RU" sz="3200" b="1" i="1" dirty="0">
                <a:latin typeface="Georgia" pitchFamily="18" charset="0"/>
              </a:rPr>
              <a:t>Тут, как говорится, и сказке начало.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392"/>
            <a:ext cx="9144000" cy="6806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928670"/>
            <a:ext cx="735811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В некотором царстве, в Казанском Государстве… </a:t>
            </a:r>
            <a:br>
              <a:rPr lang="ru-RU" sz="4400" dirty="0" smtClean="0">
                <a:latin typeface="Monotype Corsiva" pitchFamily="66" charset="0"/>
              </a:rPr>
            </a:br>
            <a:r>
              <a:rPr lang="ru-RU" sz="4400" dirty="0" smtClean="0">
                <a:latin typeface="Monotype Corsiva" pitchFamily="66" charset="0"/>
              </a:rPr>
              <a:t>В 1962 году в солнечный день октября, в семье местной интеллигенции, села Казанское родилась девочка – Ирина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8e787_cb9f4b97_X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85918" y="4500571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spc="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yrillicOld" pitchFamily="2" charset="0"/>
              </a:rPr>
              <a:t> Казанское</a:t>
            </a:r>
            <a:r>
              <a:rPr lang="ru-RU" spc="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yrillicOld" pitchFamily="2" charset="0"/>
              </a:rPr>
              <a:t> </a:t>
            </a:r>
            <a:endParaRPr lang="ru-RU" spc="130" dirty="0">
              <a:solidFill>
                <a:schemeClr val="tx1">
                  <a:lumMod val="95000"/>
                  <a:lumOff val="5000"/>
                </a:schemeClr>
              </a:solidFill>
              <a:latin typeface="CyrillicOld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73997">
            <a:off x="500841" y="369204"/>
            <a:ext cx="2262513" cy="299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500702"/>
            <a:ext cx="8929718" cy="936104"/>
          </a:xfrm>
          <a:prstGeom prst="rect">
            <a:avLst/>
          </a:prstGeom>
          <a:solidFill>
            <a:srgbClr val="DBEEF4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В детстве интересовало многое: рисование,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вышивание, танцы.</a:t>
            </a:r>
            <a:endParaRPr lang="ru-RU" sz="3200" b="1" i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97225">
            <a:off x="5528819" y="487008"/>
            <a:ext cx="2808915" cy="374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41669">
            <a:off x="668887" y="439727"/>
            <a:ext cx="3001470" cy="3831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51392"/>
            <a:ext cx="9144000" cy="6806608"/>
          </a:xfrm>
          <a:prstGeom prst="rect">
            <a:avLst/>
          </a:prstGeom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357562"/>
            <a:ext cx="464347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42"/>
            <a:ext cx="4071966" cy="2870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 rot="711102">
            <a:off x="4626248" y="1250730"/>
            <a:ext cx="3929090" cy="936104"/>
          </a:xfrm>
          <a:prstGeom prst="rect">
            <a:avLst/>
          </a:prstGeom>
          <a:solidFill>
            <a:srgbClr val="DBEEF4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У меня идут года, скоро мне 17…</a:t>
            </a:r>
            <a:endParaRPr lang="ru-RU" sz="3200" b="1" i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392"/>
            <a:ext cx="9144000" cy="6806608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435771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 rot="20324172">
            <a:off x="387414" y="4442737"/>
            <a:ext cx="41937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Где учиться мне тогда? </a:t>
            </a:r>
          </a:p>
          <a:p>
            <a:r>
              <a:rPr lang="ru-RU" sz="2800" b="1" dirty="0" smtClean="0">
                <a:latin typeface="Monotype Corsiva" pitchFamily="66" charset="0"/>
              </a:rPr>
              <a:t>Чем же заниматься?</a:t>
            </a:r>
            <a:endParaRPr lang="ru-RU" sz="28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714752"/>
            <a:ext cx="464347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392"/>
            <a:ext cx="9144000" cy="6806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928670"/>
            <a:ext cx="735811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357298"/>
            <a:ext cx="271464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000496" y="1071546"/>
            <a:ext cx="450059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Детство, юность пролетели, 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Школа, университет. 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Вот диплом уже имею 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Нужен мне – авторитет! 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И родные стены школы </a:t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latin typeface="Monotype Corsiva" pitchFamily="66" charset="0"/>
              </a:rPr>
              <a:t>Славно приняли меня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81ba_ee65745c_X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392"/>
            <a:ext cx="9144000" cy="6806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928670"/>
            <a:ext cx="735811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1857364"/>
            <a:ext cx="450059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По характеру добра я 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Терпелива, весела 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И поэтому коллеги 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Уважают все меня!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C:\Documents and Settings\Admin\Рабочий стол\школа ПК\20180522_123440.jpg"/>
          <p:cNvPicPr/>
          <p:nvPr/>
        </p:nvPicPr>
        <p:blipFill>
          <a:blip r:embed="rId3" cstate="print"/>
          <a:srcRect l="41539" t="16621" r="14615" b="50954"/>
          <a:stretch>
            <a:fillRect/>
          </a:stretch>
        </p:blipFill>
        <p:spPr bwMode="auto">
          <a:xfrm>
            <a:off x="928662" y="1285860"/>
            <a:ext cx="321471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155135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98</Words>
  <Application>Microsoft Office PowerPoint</Application>
  <PresentationFormat>Экран (4:3)</PresentationFormat>
  <Paragraphs>23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Амангу</cp:lastModifiedBy>
  <cp:revision>171</cp:revision>
  <dcterms:created xsi:type="dcterms:W3CDTF">2012-06-03T20:14:31Z</dcterms:created>
  <dcterms:modified xsi:type="dcterms:W3CDTF">2021-03-15T09:11:43Z</dcterms:modified>
</cp:coreProperties>
</file>