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62" r:id="rId2"/>
    <p:sldId id="349" r:id="rId3"/>
    <p:sldId id="350" r:id="rId4"/>
    <p:sldId id="351" r:id="rId5"/>
    <p:sldId id="352" r:id="rId6"/>
    <p:sldId id="358" r:id="rId7"/>
    <p:sldId id="359" r:id="rId8"/>
    <p:sldId id="360" r:id="rId9"/>
    <p:sldId id="356" r:id="rId10"/>
    <p:sldId id="355" r:id="rId11"/>
    <p:sldId id="364" r:id="rId12"/>
    <p:sldId id="365" r:id="rId13"/>
    <p:sldId id="367" r:id="rId14"/>
    <p:sldId id="362" r:id="rId15"/>
    <p:sldId id="368" r:id="rId16"/>
    <p:sldId id="369" r:id="rId17"/>
    <p:sldId id="370" r:id="rId18"/>
    <p:sldId id="373" r:id="rId19"/>
    <p:sldId id="374" r:id="rId20"/>
    <p:sldId id="375" r:id="rId21"/>
    <p:sldId id="377" r:id="rId22"/>
    <p:sldId id="379" r:id="rId23"/>
    <p:sldId id="380" r:id="rId24"/>
    <p:sldId id="319" r:id="rId25"/>
    <p:sldId id="386" r:id="rId26"/>
  </p:sldIdLst>
  <p:sldSz cx="9901238" cy="7380288"/>
  <p:notesSz cx="6888163" cy="10020300"/>
  <p:defaultTextStyle>
    <a:defPPr>
      <a:defRPr lang="ru-RU"/>
    </a:defPPr>
    <a:lvl1pPr algn="l" rtl="0" fontAlgn="base">
      <a:spcBef>
        <a:spcPct val="0"/>
      </a:spcBef>
      <a:spcAft>
        <a:spcPct val="0"/>
      </a:spcAft>
      <a:defRPr sz="1900" kern="1200">
        <a:solidFill>
          <a:schemeClr val="tx1"/>
        </a:solidFill>
        <a:latin typeface="Arial" charset="0"/>
        <a:ea typeface="+mn-ea"/>
        <a:cs typeface="+mn-cs"/>
      </a:defRPr>
    </a:lvl1pPr>
    <a:lvl2pPr marL="457200" algn="l" rtl="0" fontAlgn="base">
      <a:spcBef>
        <a:spcPct val="0"/>
      </a:spcBef>
      <a:spcAft>
        <a:spcPct val="0"/>
      </a:spcAft>
      <a:defRPr sz="1900" kern="1200">
        <a:solidFill>
          <a:schemeClr val="tx1"/>
        </a:solidFill>
        <a:latin typeface="Arial" charset="0"/>
        <a:ea typeface="+mn-ea"/>
        <a:cs typeface="+mn-cs"/>
      </a:defRPr>
    </a:lvl2pPr>
    <a:lvl3pPr marL="914400" algn="l" rtl="0" fontAlgn="base">
      <a:spcBef>
        <a:spcPct val="0"/>
      </a:spcBef>
      <a:spcAft>
        <a:spcPct val="0"/>
      </a:spcAft>
      <a:defRPr sz="1900" kern="1200">
        <a:solidFill>
          <a:schemeClr val="tx1"/>
        </a:solidFill>
        <a:latin typeface="Arial" charset="0"/>
        <a:ea typeface="+mn-ea"/>
        <a:cs typeface="+mn-cs"/>
      </a:defRPr>
    </a:lvl3pPr>
    <a:lvl4pPr marL="1371600" algn="l" rtl="0" fontAlgn="base">
      <a:spcBef>
        <a:spcPct val="0"/>
      </a:spcBef>
      <a:spcAft>
        <a:spcPct val="0"/>
      </a:spcAft>
      <a:defRPr sz="1900" kern="1200">
        <a:solidFill>
          <a:schemeClr val="tx1"/>
        </a:solidFill>
        <a:latin typeface="Arial" charset="0"/>
        <a:ea typeface="+mn-ea"/>
        <a:cs typeface="+mn-cs"/>
      </a:defRPr>
    </a:lvl4pPr>
    <a:lvl5pPr marL="1828800" algn="l" rtl="0" fontAlgn="base">
      <a:spcBef>
        <a:spcPct val="0"/>
      </a:spcBef>
      <a:spcAft>
        <a:spcPct val="0"/>
      </a:spcAft>
      <a:defRPr sz="1900" kern="1200">
        <a:solidFill>
          <a:schemeClr val="tx1"/>
        </a:solidFill>
        <a:latin typeface="Arial" charset="0"/>
        <a:ea typeface="+mn-ea"/>
        <a:cs typeface="+mn-cs"/>
      </a:defRPr>
    </a:lvl5pPr>
    <a:lvl6pPr marL="2286000" algn="l" defTabSz="914400" rtl="0" eaLnBrk="1" latinLnBrk="0" hangingPunct="1">
      <a:defRPr sz="1900" kern="1200">
        <a:solidFill>
          <a:schemeClr val="tx1"/>
        </a:solidFill>
        <a:latin typeface="Arial" charset="0"/>
        <a:ea typeface="+mn-ea"/>
        <a:cs typeface="+mn-cs"/>
      </a:defRPr>
    </a:lvl6pPr>
    <a:lvl7pPr marL="2743200" algn="l" defTabSz="914400" rtl="0" eaLnBrk="1" latinLnBrk="0" hangingPunct="1">
      <a:defRPr sz="1900" kern="1200">
        <a:solidFill>
          <a:schemeClr val="tx1"/>
        </a:solidFill>
        <a:latin typeface="Arial" charset="0"/>
        <a:ea typeface="+mn-ea"/>
        <a:cs typeface="+mn-cs"/>
      </a:defRPr>
    </a:lvl7pPr>
    <a:lvl8pPr marL="3200400" algn="l" defTabSz="914400" rtl="0" eaLnBrk="1" latinLnBrk="0" hangingPunct="1">
      <a:defRPr sz="1900" kern="1200">
        <a:solidFill>
          <a:schemeClr val="tx1"/>
        </a:solidFill>
        <a:latin typeface="Arial" charset="0"/>
        <a:ea typeface="+mn-ea"/>
        <a:cs typeface="+mn-cs"/>
      </a:defRPr>
    </a:lvl8pPr>
    <a:lvl9pPr marL="3657600" algn="l" defTabSz="914400" rtl="0" eaLnBrk="1" latinLnBrk="0" hangingPunct="1">
      <a:defRPr sz="19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33CC"/>
    <a:srgbClr val="000066"/>
    <a:srgbClr val="0000FF"/>
    <a:srgbClr val="FF0000"/>
    <a:srgbClr val="CC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94" autoAdjust="0"/>
    <p:restoredTop sz="94660"/>
  </p:normalViewPr>
  <p:slideViewPr>
    <p:cSldViewPr>
      <p:cViewPr>
        <p:scale>
          <a:sx n="46" d="100"/>
          <a:sy n="46" d="100"/>
        </p:scale>
        <p:origin x="-1674" y="-1164"/>
      </p:cViewPr>
      <p:guideLst>
        <p:guide orient="horz" pos="2325"/>
        <p:guide pos="3119"/>
      </p:guideLst>
    </p:cSldViewPr>
  </p:slideViewPr>
  <p:notesTextViewPr>
    <p:cViewPr>
      <p:scale>
        <a:sx n="20" d="100"/>
        <a:sy n="2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84500" cy="501650"/>
          </a:xfrm>
          <a:prstGeom prst="rect">
            <a:avLst/>
          </a:prstGeom>
        </p:spPr>
        <p:txBody>
          <a:bodyPr vert="horz" lIns="96616" tIns="48308" rIns="96616" bIns="48308" rtlCol="0"/>
          <a:lstStyle>
            <a:lvl1pPr algn="l">
              <a:defRPr sz="1300">
                <a:latin typeface="Arial" charset="0"/>
              </a:defRPr>
            </a:lvl1pPr>
          </a:lstStyle>
          <a:p>
            <a:pPr>
              <a:defRPr/>
            </a:pPr>
            <a:endParaRPr lang="ru-RU"/>
          </a:p>
        </p:txBody>
      </p:sp>
      <p:sp>
        <p:nvSpPr>
          <p:cNvPr id="3" name="Дата 2"/>
          <p:cNvSpPr>
            <a:spLocks noGrp="1"/>
          </p:cNvSpPr>
          <p:nvPr>
            <p:ph type="dt" idx="1"/>
          </p:nvPr>
        </p:nvSpPr>
        <p:spPr>
          <a:xfrm>
            <a:off x="3902075" y="0"/>
            <a:ext cx="2984500" cy="501650"/>
          </a:xfrm>
          <a:prstGeom prst="rect">
            <a:avLst/>
          </a:prstGeom>
        </p:spPr>
        <p:txBody>
          <a:bodyPr vert="horz" lIns="96616" tIns="48308" rIns="96616" bIns="48308" rtlCol="0"/>
          <a:lstStyle>
            <a:lvl1pPr algn="r">
              <a:defRPr sz="1300">
                <a:latin typeface="Arial" charset="0"/>
              </a:defRPr>
            </a:lvl1pPr>
          </a:lstStyle>
          <a:p>
            <a:pPr>
              <a:defRPr/>
            </a:pPr>
            <a:fld id="{E279D558-C446-438F-A85D-4575E5760152}" type="datetimeFigureOut">
              <a:rPr lang="ru-RU"/>
              <a:pPr>
                <a:defRPr/>
              </a:pPr>
              <a:t>06.11.2018</a:t>
            </a:fld>
            <a:endParaRPr lang="ru-RU"/>
          </a:p>
        </p:txBody>
      </p:sp>
      <p:sp>
        <p:nvSpPr>
          <p:cNvPr id="4" name="Образ слайда 3"/>
          <p:cNvSpPr>
            <a:spLocks noGrp="1" noRot="1" noChangeAspect="1"/>
          </p:cNvSpPr>
          <p:nvPr>
            <p:ph type="sldImg" idx="2"/>
          </p:nvPr>
        </p:nvSpPr>
        <p:spPr>
          <a:xfrm>
            <a:off x="923925" y="750888"/>
            <a:ext cx="5040313" cy="3757612"/>
          </a:xfrm>
          <a:prstGeom prst="rect">
            <a:avLst/>
          </a:prstGeom>
          <a:noFill/>
          <a:ln w="12700">
            <a:solidFill>
              <a:prstClr val="black"/>
            </a:solidFill>
          </a:ln>
        </p:spPr>
        <p:txBody>
          <a:bodyPr vert="horz" lIns="96616" tIns="48308" rIns="96616" bIns="48308" rtlCol="0" anchor="ctr"/>
          <a:lstStyle/>
          <a:p>
            <a:pPr lvl="0"/>
            <a:endParaRPr lang="ru-RU" noProof="0" smtClean="0"/>
          </a:p>
        </p:txBody>
      </p:sp>
      <p:sp>
        <p:nvSpPr>
          <p:cNvPr id="5" name="Заметки 4"/>
          <p:cNvSpPr>
            <a:spLocks noGrp="1"/>
          </p:cNvSpPr>
          <p:nvPr>
            <p:ph type="body" sz="quarter" idx="3"/>
          </p:nvPr>
        </p:nvSpPr>
        <p:spPr>
          <a:xfrm>
            <a:off x="688975" y="4759325"/>
            <a:ext cx="5510213" cy="4510088"/>
          </a:xfrm>
          <a:prstGeom prst="rect">
            <a:avLst/>
          </a:prstGeom>
        </p:spPr>
        <p:txBody>
          <a:bodyPr vert="horz" lIns="96616" tIns="48308" rIns="96616" bIns="48308"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517063"/>
            <a:ext cx="2984500" cy="501650"/>
          </a:xfrm>
          <a:prstGeom prst="rect">
            <a:avLst/>
          </a:prstGeom>
        </p:spPr>
        <p:txBody>
          <a:bodyPr vert="horz" lIns="96616" tIns="48308" rIns="96616" bIns="48308" rtlCol="0" anchor="b"/>
          <a:lstStyle>
            <a:lvl1pPr algn="l">
              <a:defRPr sz="1300">
                <a:latin typeface="Arial" charset="0"/>
              </a:defRPr>
            </a:lvl1pPr>
          </a:lstStyle>
          <a:p>
            <a:pPr>
              <a:defRPr/>
            </a:pPr>
            <a:endParaRPr lang="ru-RU"/>
          </a:p>
        </p:txBody>
      </p:sp>
      <p:sp>
        <p:nvSpPr>
          <p:cNvPr id="7" name="Номер слайда 6"/>
          <p:cNvSpPr>
            <a:spLocks noGrp="1"/>
          </p:cNvSpPr>
          <p:nvPr>
            <p:ph type="sldNum" sz="quarter" idx="5"/>
          </p:nvPr>
        </p:nvSpPr>
        <p:spPr>
          <a:xfrm>
            <a:off x="3902075" y="9517063"/>
            <a:ext cx="2984500" cy="501650"/>
          </a:xfrm>
          <a:prstGeom prst="rect">
            <a:avLst/>
          </a:prstGeom>
        </p:spPr>
        <p:txBody>
          <a:bodyPr vert="horz" lIns="96616" tIns="48308" rIns="96616" bIns="48308" rtlCol="0" anchor="b"/>
          <a:lstStyle>
            <a:lvl1pPr algn="r">
              <a:defRPr sz="1300">
                <a:latin typeface="Arial" charset="0"/>
              </a:defRPr>
            </a:lvl1pPr>
          </a:lstStyle>
          <a:p>
            <a:pPr>
              <a:defRPr/>
            </a:pPr>
            <a:fld id="{B686F615-4757-49A1-860E-56704D38C7B0}"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Титульный слайд">
    <p:spTree>
      <p:nvGrpSpPr>
        <p:cNvPr id="1" name=""/>
        <p:cNvGrpSpPr/>
        <p:nvPr/>
      </p:nvGrpSpPr>
      <p:grpSpPr>
        <a:xfrm>
          <a:off x="0" y="0"/>
          <a:ext cx="0" cy="0"/>
          <a:chOff x="0" y="0"/>
          <a:chExt cx="0" cy="0"/>
        </a:xfrm>
      </p:grpSpPr>
      <p:sp>
        <p:nvSpPr>
          <p:cNvPr id="4" name="Freeform 40"/>
          <p:cNvSpPr>
            <a:spLocks/>
          </p:cNvSpPr>
          <p:nvPr/>
        </p:nvSpPr>
        <p:spPr bwMode="gray">
          <a:xfrm>
            <a:off x="0" y="6508750"/>
            <a:ext cx="2990850" cy="871538"/>
          </a:xfrm>
          <a:custGeom>
            <a:avLst/>
            <a:gdLst>
              <a:gd name="T0" fmla="*/ 0 w 1740"/>
              <a:gd name="T1" fmla="*/ 0 h 510"/>
              <a:gd name="T2" fmla="*/ 0 w 1740"/>
              <a:gd name="T3" fmla="*/ 510 h 510"/>
              <a:gd name="T4" fmla="*/ 1740 w 1740"/>
              <a:gd name="T5" fmla="*/ 510 h 510"/>
              <a:gd name="T6" fmla="*/ 1595 w 1740"/>
              <a:gd name="T7" fmla="*/ 30 h 510"/>
              <a:gd name="T8" fmla="*/ 0 w 1740"/>
              <a:gd name="T9" fmla="*/ 0 h 510"/>
              <a:gd name="T10" fmla="*/ 0 60000 65536"/>
              <a:gd name="T11" fmla="*/ 0 60000 65536"/>
              <a:gd name="T12" fmla="*/ 0 60000 65536"/>
              <a:gd name="T13" fmla="*/ 0 60000 65536"/>
              <a:gd name="T14" fmla="*/ 0 60000 65536"/>
              <a:gd name="T15" fmla="*/ 0 w 1740"/>
              <a:gd name="T16" fmla="*/ 0 h 510"/>
              <a:gd name="T17" fmla="*/ 1740 w 1740"/>
              <a:gd name="T18" fmla="*/ 510 h 510"/>
            </a:gdLst>
            <a:ahLst/>
            <a:cxnLst>
              <a:cxn ang="T10">
                <a:pos x="T0" y="T1"/>
              </a:cxn>
              <a:cxn ang="T11">
                <a:pos x="T2" y="T3"/>
              </a:cxn>
              <a:cxn ang="T12">
                <a:pos x="T4" y="T5"/>
              </a:cxn>
              <a:cxn ang="T13">
                <a:pos x="T6" y="T7"/>
              </a:cxn>
              <a:cxn ang="T14">
                <a:pos x="T8" y="T9"/>
              </a:cxn>
            </a:cxnLst>
            <a:rect l="T15" t="T16" r="T17" b="T18"/>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headEnd/>
            <a:tailEnd/>
          </a:ln>
        </p:spPr>
        <p:txBody>
          <a:bodyPr lIns="98746" tIns="49373" rIns="98746" bIns="49373"/>
          <a:lstStyle/>
          <a:p>
            <a:pPr defTabSz="987425">
              <a:defRPr/>
            </a:pPr>
            <a:endParaRPr lang="ru-RU"/>
          </a:p>
        </p:txBody>
      </p:sp>
      <p:sp>
        <p:nvSpPr>
          <p:cNvPr id="5" name="Freeform 41"/>
          <p:cNvSpPr>
            <a:spLocks/>
          </p:cNvSpPr>
          <p:nvPr/>
        </p:nvSpPr>
        <p:spPr bwMode="gray">
          <a:xfrm>
            <a:off x="2805113" y="5064125"/>
            <a:ext cx="6931025" cy="2316163"/>
          </a:xfrm>
          <a:custGeom>
            <a:avLst/>
            <a:gdLst>
              <a:gd name="T0" fmla="*/ 1116 w 4032"/>
              <a:gd name="T1" fmla="*/ 0 h 1356"/>
              <a:gd name="T2" fmla="*/ 3840 w 4032"/>
              <a:gd name="T3" fmla="*/ 636 h 1356"/>
              <a:gd name="T4" fmla="*/ 4032 w 4032"/>
              <a:gd name="T5" fmla="*/ 1356 h 1356"/>
              <a:gd name="T6" fmla="*/ 288 w 4032"/>
              <a:gd name="T7" fmla="*/ 1356 h 1356"/>
              <a:gd name="T8" fmla="*/ 0 w 4032"/>
              <a:gd name="T9" fmla="*/ 828 h 1356"/>
              <a:gd name="T10" fmla="*/ 1116 w 4032"/>
              <a:gd name="T11" fmla="*/ 0 h 1356"/>
              <a:gd name="T12" fmla="*/ 0 60000 65536"/>
              <a:gd name="T13" fmla="*/ 0 60000 65536"/>
              <a:gd name="T14" fmla="*/ 0 60000 65536"/>
              <a:gd name="T15" fmla="*/ 0 60000 65536"/>
              <a:gd name="T16" fmla="*/ 0 60000 65536"/>
              <a:gd name="T17" fmla="*/ 0 60000 65536"/>
              <a:gd name="T18" fmla="*/ 0 w 4032"/>
              <a:gd name="T19" fmla="*/ 0 h 1356"/>
              <a:gd name="T20" fmla="*/ 4032 w 4032"/>
              <a:gd name="T21" fmla="*/ 1356 h 1356"/>
            </a:gdLst>
            <a:ahLst/>
            <a:cxnLst>
              <a:cxn ang="T12">
                <a:pos x="T0" y="T1"/>
              </a:cxn>
              <a:cxn ang="T13">
                <a:pos x="T2" y="T3"/>
              </a:cxn>
              <a:cxn ang="T14">
                <a:pos x="T4" y="T5"/>
              </a:cxn>
              <a:cxn ang="T15">
                <a:pos x="T6" y="T7"/>
              </a:cxn>
              <a:cxn ang="T16">
                <a:pos x="T8" y="T9"/>
              </a:cxn>
              <a:cxn ang="T17">
                <a:pos x="T10" y="T11"/>
              </a:cxn>
            </a:cxnLst>
            <a:rect l="T18" t="T19" r="T20" b="T21"/>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headEnd/>
            <a:tailEnd/>
          </a:ln>
        </p:spPr>
        <p:txBody>
          <a:bodyPr lIns="98746" tIns="49373" rIns="98746" bIns="49373"/>
          <a:lstStyle/>
          <a:p>
            <a:pPr defTabSz="987425">
              <a:defRPr/>
            </a:pPr>
            <a:endParaRPr lang="ru-RU"/>
          </a:p>
        </p:txBody>
      </p:sp>
      <p:sp>
        <p:nvSpPr>
          <p:cNvPr id="6" name="Freeform 42"/>
          <p:cNvSpPr>
            <a:spLocks/>
          </p:cNvSpPr>
          <p:nvPr/>
        </p:nvSpPr>
        <p:spPr bwMode="gray">
          <a:xfrm>
            <a:off x="4765675" y="839788"/>
            <a:ext cx="5135563" cy="5434012"/>
          </a:xfrm>
          <a:custGeom>
            <a:avLst/>
            <a:gdLst>
              <a:gd name="T0" fmla="*/ 510 w 2988"/>
              <a:gd name="T1" fmla="*/ 1098 h 3180"/>
              <a:gd name="T2" fmla="*/ 2280 w 2988"/>
              <a:gd name="T3" fmla="*/ 0 h 3180"/>
              <a:gd name="T4" fmla="*/ 2988 w 2988"/>
              <a:gd name="T5" fmla="*/ 342 h 3180"/>
              <a:gd name="T6" fmla="*/ 2988 w 2988"/>
              <a:gd name="T7" fmla="*/ 2772 h 3180"/>
              <a:gd name="T8" fmla="*/ 1452 w 2988"/>
              <a:gd name="T9" fmla="*/ 3060 h 3180"/>
              <a:gd name="T10" fmla="*/ 0 w 2988"/>
              <a:gd name="T11" fmla="*/ 2406 h 3180"/>
              <a:gd name="T12" fmla="*/ 510 w 2988"/>
              <a:gd name="T13" fmla="*/ 1098 h 3180"/>
              <a:gd name="T14" fmla="*/ 0 60000 65536"/>
              <a:gd name="T15" fmla="*/ 0 60000 65536"/>
              <a:gd name="T16" fmla="*/ 0 60000 65536"/>
              <a:gd name="T17" fmla="*/ 0 60000 65536"/>
              <a:gd name="T18" fmla="*/ 0 60000 65536"/>
              <a:gd name="T19" fmla="*/ 0 60000 65536"/>
              <a:gd name="T20" fmla="*/ 0 60000 65536"/>
              <a:gd name="T21" fmla="*/ 0 w 2988"/>
              <a:gd name="T22" fmla="*/ 0 h 3180"/>
              <a:gd name="T23" fmla="*/ 2988 w 2988"/>
              <a:gd name="T24" fmla="*/ 3180 h 31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headEnd/>
            <a:tailEnd/>
          </a:ln>
        </p:spPr>
        <p:txBody>
          <a:bodyPr lIns="98746" tIns="49373" rIns="98746" bIns="49373"/>
          <a:lstStyle/>
          <a:p>
            <a:pPr defTabSz="987425">
              <a:defRPr/>
            </a:pPr>
            <a:endParaRPr lang="ru-RU"/>
          </a:p>
        </p:txBody>
      </p:sp>
      <p:sp>
        <p:nvSpPr>
          <p:cNvPr id="7" name="Freeform 43"/>
          <p:cNvSpPr>
            <a:spLocks/>
          </p:cNvSpPr>
          <p:nvPr/>
        </p:nvSpPr>
        <p:spPr bwMode="gray">
          <a:xfrm>
            <a:off x="5197475" y="0"/>
            <a:ext cx="3548063" cy="2593975"/>
          </a:xfrm>
          <a:custGeom>
            <a:avLst/>
            <a:gdLst>
              <a:gd name="T0" fmla="*/ 0 w 2064"/>
              <a:gd name="T1" fmla="*/ 0 h 1518"/>
              <a:gd name="T2" fmla="*/ 276 w 2064"/>
              <a:gd name="T3" fmla="*/ 1518 h 1518"/>
              <a:gd name="T4" fmla="*/ 2064 w 2064"/>
              <a:gd name="T5" fmla="*/ 0 h 1518"/>
              <a:gd name="T6" fmla="*/ 0 w 2064"/>
              <a:gd name="T7" fmla="*/ 0 h 1518"/>
              <a:gd name="T8" fmla="*/ 0 60000 65536"/>
              <a:gd name="T9" fmla="*/ 0 60000 65536"/>
              <a:gd name="T10" fmla="*/ 0 60000 65536"/>
              <a:gd name="T11" fmla="*/ 0 60000 65536"/>
              <a:gd name="T12" fmla="*/ 0 w 2064"/>
              <a:gd name="T13" fmla="*/ 0 h 1518"/>
              <a:gd name="T14" fmla="*/ 2064 w 2064"/>
              <a:gd name="T15" fmla="*/ 1518 h 1518"/>
            </a:gdLst>
            <a:ahLst/>
            <a:cxnLst>
              <a:cxn ang="T8">
                <a:pos x="T0" y="T1"/>
              </a:cxn>
              <a:cxn ang="T9">
                <a:pos x="T2" y="T3"/>
              </a:cxn>
              <a:cxn ang="T10">
                <a:pos x="T4" y="T5"/>
              </a:cxn>
              <a:cxn ang="T11">
                <a:pos x="T6" y="T7"/>
              </a:cxn>
            </a:cxnLst>
            <a:rect l="T12" t="T13" r="T14" b="T15"/>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headEnd/>
            <a:tailEnd/>
          </a:ln>
        </p:spPr>
        <p:txBody>
          <a:bodyPr lIns="98746" tIns="49373" rIns="98746" bIns="49373"/>
          <a:lstStyle/>
          <a:p>
            <a:pPr defTabSz="987425">
              <a:defRPr/>
            </a:pPr>
            <a:endParaRPr lang="ru-RU"/>
          </a:p>
        </p:txBody>
      </p:sp>
      <p:sp>
        <p:nvSpPr>
          <p:cNvPr id="8" name="Freeform 79"/>
          <p:cNvSpPr>
            <a:spLocks/>
          </p:cNvSpPr>
          <p:nvPr/>
        </p:nvSpPr>
        <p:spPr bwMode="gray">
          <a:xfrm>
            <a:off x="0" y="0"/>
            <a:ext cx="7127875" cy="7821613"/>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 name="T10" fmla="*/ 0 60000 65536"/>
              <a:gd name="T11" fmla="*/ 0 60000 65536"/>
              <a:gd name="T12" fmla="*/ 0 60000 65536"/>
              <a:gd name="T13" fmla="*/ 0 60000 65536"/>
              <a:gd name="T14" fmla="*/ 0 60000 65536"/>
              <a:gd name="T15" fmla="*/ 0 w 4014"/>
              <a:gd name="T16" fmla="*/ 0 h 4455"/>
              <a:gd name="T17" fmla="*/ 4014 w 4014"/>
              <a:gd name="T18" fmla="*/ 4455 h 4455"/>
            </a:gdLst>
            <a:ahLst/>
            <a:cxnLst>
              <a:cxn ang="T10">
                <a:pos x="T0" y="T1"/>
              </a:cxn>
              <a:cxn ang="T11">
                <a:pos x="T2" y="T3"/>
              </a:cxn>
              <a:cxn ang="T12">
                <a:pos x="T4" y="T5"/>
              </a:cxn>
              <a:cxn ang="T13">
                <a:pos x="T6" y="T7"/>
              </a:cxn>
              <a:cxn ang="T14">
                <a:pos x="T8" y="T9"/>
              </a:cxn>
            </a:cxnLst>
            <a:rect l="T15" t="T16" r="T17" b="T18"/>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headEnd/>
            <a:tailEnd/>
          </a:ln>
        </p:spPr>
        <p:txBody>
          <a:bodyPr lIns="98746" tIns="49373" rIns="98746" bIns="49373"/>
          <a:lstStyle/>
          <a:p>
            <a:pPr defTabSz="987425">
              <a:defRPr/>
            </a:pPr>
            <a:endParaRPr lang="ru-RU"/>
          </a:p>
        </p:txBody>
      </p:sp>
      <p:sp>
        <p:nvSpPr>
          <p:cNvPr id="9" name="Freeform 45"/>
          <p:cNvSpPr>
            <a:spLocks/>
          </p:cNvSpPr>
          <p:nvPr/>
        </p:nvSpPr>
        <p:spPr bwMode="gray">
          <a:xfrm>
            <a:off x="0" y="0"/>
            <a:ext cx="6899275" cy="7610475"/>
          </a:xfrm>
          <a:custGeom>
            <a:avLst/>
            <a:gdLst>
              <a:gd name="T0" fmla="*/ 0 w 4014"/>
              <a:gd name="T1" fmla="*/ 0 h 4455"/>
              <a:gd name="T2" fmla="*/ 3612 w 4014"/>
              <a:gd name="T3" fmla="*/ 0 h 4455"/>
              <a:gd name="T4" fmla="*/ 3222 w 4014"/>
              <a:gd name="T5" fmla="*/ 3042 h 4455"/>
              <a:gd name="T6" fmla="*/ 0 w 4014"/>
              <a:gd name="T7" fmla="*/ 3744 h 4455"/>
              <a:gd name="T8" fmla="*/ 0 w 4014"/>
              <a:gd name="T9" fmla="*/ 0 h 4455"/>
              <a:gd name="T10" fmla="*/ 0 60000 65536"/>
              <a:gd name="T11" fmla="*/ 0 60000 65536"/>
              <a:gd name="T12" fmla="*/ 0 60000 65536"/>
              <a:gd name="T13" fmla="*/ 0 60000 65536"/>
              <a:gd name="T14" fmla="*/ 0 60000 65536"/>
              <a:gd name="T15" fmla="*/ 0 w 4014"/>
              <a:gd name="T16" fmla="*/ 0 h 4455"/>
              <a:gd name="T17" fmla="*/ 4014 w 4014"/>
              <a:gd name="T18" fmla="*/ 4455 h 4455"/>
            </a:gdLst>
            <a:ahLst/>
            <a:cxnLst>
              <a:cxn ang="T10">
                <a:pos x="T0" y="T1"/>
              </a:cxn>
              <a:cxn ang="T11">
                <a:pos x="T2" y="T3"/>
              </a:cxn>
              <a:cxn ang="T12">
                <a:pos x="T4" y="T5"/>
              </a:cxn>
              <a:cxn ang="T13">
                <a:pos x="T6" y="T7"/>
              </a:cxn>
              <a:cxn ang="T14">
                <a:pos x="T8" y="T9"/>
              </a:cxn>
            </a:cxnLst>
            <a:rect l="T15" t="T16" r="T17" b="T18"/>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EFCE2"/>
              </a:gs>
              <a:gs pos="100000">
                <a:schemeClr val="bg1"/>
              </a:gs>
            </a:gsLst>
            <a:lin ang="2700000" scaled="1"/>
          </a:gradFill>
          <a:ln w="9525">
            <a:noFill/>
            <a:round/>
            <a:headEnd/>
            <a:tailEnd/>
          </a:ln>
        </p:spPr>
        <p:txBody>
          <a:bodyPr lIns="98746" tIns="49373" rIns="98746" bIns="49373"/>
          <a:lstStyle/>
          <a:p>
            <a:pPr defTabSz="987425">
              <a:defRPr/>
            </a:pPr>
            <a:endParaRPr lang="ru-RU"/>
          </a:p>
        </p:txBody>
      </p:sp>
      <p:sp>
        <p:nvSpPr>
          <p:cNvPr id="10" name="Line 47"/>
          <p:cNvSpPr>
            <a:spLocks noChangeShapeType="1"/>
          </p:cNvSpPr>
          <p:nvPr/>
        </p:nvSpPr>
        <p:spPr bwMode="gray">
          <a:xfrm>
            <a:off x="271463" y="1588"/>
            <a:ext cx="0" cy="6473825"/>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1" name="Line 48"/>
          <p:cNvSpPr>
            <a:spLocks noChangeShapeType="1"/>
          </p:cNvSpPr>
          <p:nvPr/>
        </p:nvSpPr>
        <p:spPr bwMode="gray">
          <a:xfrm>
            <a:off x="1400175" y="1588"/>
            <a:ext cx="0" cy="6680200"/>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2" name="Line 49"/>
          <p:cNvSpPr>
            <a:spLocks noChangeShapeType="1"/>
          </p:cNvSpPr>
          <p:nvPr/>
        </p:nvSpPr>
        <p:spPr bwMode="gray">
          <a:xfrm>
            <a:off x="2532063" y="1588"/>
            <a:ext cx="0" cy="6654800"/>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3" name="Line 50"/>
          <p:cNvSpPr>
            <a:spLocks noChangeShapeType="1"/>
          </p:cNvSpPr>
          <p:nvPr/>
        </p:nvSpPr>
        <p:spPr bwMode="gray">
          <a:xfrm>
            <a:off x="3662363" y="1588"/>
            <a:ext cx="0" cy="6427787"/>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4" name="Line 51"/>
          <p:cNvSpPr>
            <a:spLocks noChangeShapeType="1"/>
          </p:cNvSpPr>
          <p:nvPr/>
        </p:nvSpPr>
        <p:spPr bwMode="gray">
          <a:xfrm>
            <a:off x="4794250" y="1588"/>
            <a:ext cx="0" cy="5865812"/>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5" name="Line 53"/>
          <p:cNvSpPr>
            <a:spLocks noChangeShapeType="1"/>
          </p:cNvSpPr>
          <p:nvPr/>
        </p:nvSpPr>
        <p:spPr bwMode="gray">
          <a:xfrm rot="5400000">
            <a:off x="3154363" y="-2876550"/>
            <a:ext cx="0" cy="6296025"/>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6" name="Line 54"/>
          <p:cNvSpPr>
            <a:spLocks noChangeShapeType="1"/>
          </p:cNvSpPr>
          <p:nvPr/>
        </p:nvSpPr>
        <p:spPr bwMode="gray">
          <a:xfrm rot="5400000">
            <a:off x="3255169" y="-1831181"/>
            <a:ext cx="0" cy="6497638"/>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7" name="Line 55"/>
          <p:cNvSpPr>
            <a:spLocks noChangeShapeType="1"/>
          </p:cNvSpPr>
          <p:nvPr/>
        </p:nvSpPr>
        <p:spPr bwMode="gray">
          <a:xfrm rot="5400000">
            <a:off x="3260725" y="-690562"/>
            <a:ext cx="0" cy="6508750"/>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8" name="Line 56"/>
          <p:cNvSpPr>
            <a:spLocks noChangeShapeType="1"/>
          </p:cNvSpPr>
          <p:nvPr/>
        </p:nvSpPr>
        <p:spPr bwMode="gray">
          <a:xfrm rot="5400000">
            <a:off x="3148013" y="569912"/>
            <a:ext cx="0" cy="6283325"/>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19" name="Line 57"/>
          <p:cNvSpPr>
            <a:spLocks noChangeShapeType="1"/>
          </p:cNvSpPr>
          <p:nvPr/>
        </p:nvSpPr>
        <p:spPr bwMode="gray">
          <a:xfrm rot="5400000">
            <a:off x="2886869" y="1978819"/>
            <a:ext cx="0" cy="5761038"/>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20" name="Line 58"/>
          <p:cNvSpPr>
            <a:spLocks noChangeShapeType="1"/>
          </p:cNvSpPr>
          <p:nvPr/>
        </p:nvSpPr>
        <p:spPr bwMode="gray">
          <a:xfrm rot="5400000">
            <a:off x="2289969" y="3723481"/>
            <a:ext cx="0" cy="4567238"/>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21" name="Rectangle 59"/>
          <p:cNvSpPr>
            <a:spLocks noChangeArrowheads="1"/>
          </p:cNvSpPr>
          <p:nvPr/>
        </p:nvSpPr>
        <p:spPr bwMode="gray">
          <a:xfrm>
            <a:off x="2557463" y="298450"/>
            <a:ext cx="1096962" cy="1104900"/>
          </a:xfrm>
          <a:prstGeom prst="rect">
            <a:avLst/>
          </a:prstGeom>
          <a:solidFill>
            <a:srgbClr val="FFFFFF">
              <a:alpha val="50195"/>
            </a:srgbClr>
          </a:solidFill>
          <a:ln w="9525">
            <a:noFill/>
            <a:miter lim="800000"/>
            <a:headEnd/>
            <a:tailEnd/>
          </a:ln>
        </p:spPr>
        <p:txBody>
          <a:bodyPr wrap="none" lIns="98746" tIns="49373" rIns="98746" bIns="49373" anchor="ctr"/>
          <a:lstStyle/>
          <a:p>
            <a:pPr defTabSz="987425">
              <a:defRPr/>
            </a:pPr>
            <a:endParaRPr lang="ru-RU"/>
          </a:p>
        </p:txBody>
      </p:sp>
      <p:sp>
        <p:nvSpPr>
          <p:cNvPr id="22" name="Rectangle 60"/>
          <p:cNvSpPr>
            <a:spLocks noChangeArrowheads="1"/>
          </p:cNvSpPr>
          <p:nvPr/>
        </p:nvSpPr>
        <p:spPr bwMode="gray">
          <a:xfrm>
            <a:off x="309563" y="2611438"/>
            <a:ext cx="1096962" cy="1104900"/>
          </a:xfrm>
          <a:prstGeom prst="rect">
            <a:avLst/>
          </a:prstGeom>
          <a:solidFill>
            <a:srgbClr val="FFFFFF">
              <a:alpha val="39999"/>
            </a:srgbClr>
          </a:solidFill>
          <a:ln w="9525">
            <a:noFill/>
            <a:miter lim="800000"/>
            <a:headEnd/>
            <a:tailEnd/>
          </a:ln>
        </p:spPr>
        <p:txBody>
          <a:bodyPr wrap="none" lIns="98746" tIns="49373" rIns="98746" bIns="49373" anchor="ctr"/>
          <a:lstStyle/>
          <a:p>
            <a:pPr defTabSz="987425">
              <a:defRPr/>
            </a:pPr>
            <a:endParaRPr lang="ru-RU"/>
          </a:p>
        </p:txBody>
      </p:sp>
      <p:sp>
        <p:nvSpPr>
          <p:cNvPr id="23" name="Rectangle 61"/>
          <p:cNvSpPr>
            <a:spLocks noChangeArrowheads="1"/>
          </p:cNvSpPr>
          <p:nvPr/>
        </p:nvSpPr>
        <p:spPr bwMode="gray">
          <a:xfrm>
            <a:off x="0" y="292100"/>
            <a:ext cx="271463" cy="1103313"/>
          </a:xfrm>
          <a:prstGeom prst="rect">
            <a:avLst/>
          </a:prstGeom>
          <a:solidFill>
            <a:srgbClr val="FFFFFF">
              <a:alpha val="39999"/>
            </a:srgbClr>
          </a:solidFill>
          <a:ln w="9525">
            <a:noFill/>
            <a:miter lim="800000"/>
            <a:headEnd/>
            <a:tailEnd/>
          </a:ln>
        </p:spPr>
        <p:txBody>
          <a:bodyPr wrap="none" lIns="98746" tIns="49373" rIns="98746" bIns="49373" anchor="ctr"/>
          <a:lstStyle/>
          <a:p>
            <a:pPr defTabSz="987425">
              <a:defRPr/>
            </a:pPr>
            <a:endParaRPr lang="ru-RU"/>
          </a:p>
        </p:txBody>
      </p:sp>
      <p:sp>
        <p:nvSpPr>
          <p:cNvPr id="24" name="Rectangle 62"/>
          <p:cNvSpPr>
            <a:spLocks noChangeArrowheads="1"/>
          </p:cNvSpPr>
          <p:nvPr/>
        </p:nvSpPr>
        <p:spPr bwMode="gray">
          <a:xfrm>
            <a:off x="1441450" y="1588"/>
            <a:ext cx="1096963" cy="252412"/>
          </a:xfrm>
          <a:prstGeom prst="rect">
            <a:avLst/>
          </a:prstGeom>
          <a:solidFill>
            <a:srgbClr val="FFFFFF">
              <a:alpha val="50195"/>
            </a:srgbClr>
          </a:solidFill>
          <a:ln w="9525">
            <a:noFill/>
            <a:miter lim="800000"/>
            <a:headEnd/>
            <a:tailEnd/>
          </a:ln>
        </p:spPr>
        <p:txBody>
          <a:bodyPr wrap="none" lIns="98746" tIns="49373" rIns="98746" bIns="49373" anchor="ctr"/>
          <a:lstStyle/>
          <a:p>
            <a:pPr defTabSz="987425">
              <a:defRPr/>
            </a:pPr>
            <a:endParaRPr lang="ru-RU"/>
          </a:p>
        </p:txBody>
      </p:sp>
      <p:sp>
        <p:nvSpPr>
          <p:cNvPr id="25" name="Freeform 64"/>
          <p:cNvSpPr>
            <a:spLocks/>
          </p:cNvSpPr>
          <p:nvPr/>
        </p:nvSpPr>
        <p:spPr bwMode="gray">
          <a:xfrm>
            <a:off x="2560638" y="4887913"/>
            <a:ext cx="1093787" cy="1111250"/>
          </a:xfrm>
          <a:custGeom>
            <a:avLst/>
            <a:gdLst>
              <a:gd name="T0" fmla="*/ 0 w 636"/>
              <a:gd name="T1" fmla="*/ 0 h 651"/>
              <a:gd name="T2" fmla="*/ 0 w 636"/>
              <a:gd name="T3" fmla="*/ 645 h 651"/>
              <a:gd name="T4" fmla="*/ 636 w 636"/>
              <a:gd name="T5" fmla="*/ 651 h 651"/>
              <a:gd name="T6" fmla="*/ 632 w 636"/>
              <a:gd name="T7" fmla="*/ 0 h 651"/>
              <a:gd name="T8" fmla="*/ 0 w 636"/>
              <a:gd name="T9" fmla="*/ 0 h 651"/>
              <a:gd name="T10" fmla="*/ 0 60000 65536"/>
              <a:gd name="T11" fmla="*/ 0 60000 65536"/>
              <a:gd name="T12" fmla="*/ 0 60000 65536"/>
              <a:gd name="T13" fmla="*/ 0 60000 65536"/>
              <a:gd name="T14" fmla="*/ 0 60000 65536"/>
              <a:gd name="T15" fmla="*/ 0 w 636"/>
              <a:gd name="T16" fmla="*/ 0 h 651"/>
              <a:gd name="T17" fmla="*/ 636 w 636"/>
              <a:gd name="T18" fmla="*/ 651 h 651"/>
            </a:gdLst>
            <a:ahLst/>
            <a:cxnLst>
              <a:cxn ang="T10">
                <a:pos x="T0" y="T1"/>
              </a:cxn>
              <a:cxn ang="T11">
                <a:pos x="T2" y="T3"/>
              </a:cxn>
              <a:cxn ang="T12">
                <a:pos x="T4" y="T5"/>
              </a:cxn>
              <a:cxn ang="T13">
                <a:pos x="T6" y="T7"/>
              </a:cxn>
              <a:cxn ang="T14">
                <a:pos x="T8" y="T9"/>
              </a:cxn>
            </a:cxnLst>
            <a:rect l="T15" t="T16" r="T17" b="T18"/>
            <a:pathLst>
              <a:path w="636" h="651">
                <a:moveTo>
                  <a:pt x="0" y="0"/>
                </a:moveTo>
                <a:lnTo>
                  <a:pt x="0" y="645"/>
                </a:lnTo>
                <a:lnTo>
                  <a:pt x="636" y="651"/>
                </a:lnTo>
                <a:lnTo>
                  <a:pt x="632" y="0"/>
                </a:lnTo>
                <a:lnTo>
                  <a:pt x="0" y="0"/>
                </a:lnTo>
                <a:close/>
              </a:path>
            </a:pathLst>
          </a:custGeom>
          <a:solidFill>
            <a:srgbClr val="FFFFFF">
              <a:alpha val="39999"/>
            </a:srgbClr>
          </a:solidFill>
          <a:ln w="9525">
            <a:noFill/>
            <a:round/>
            <a:headEnd/>
            <a:tailEnd/>
          </a:ln>
        </p:spPr>
        <p:txBody>
          <a:bodyPr lIns="98746" tIns="49373" rIns="98746" bIns="49373"/>
          <a:lstStyle/>
          <a:p>
            <a:pPr defTabSz="987425">
              <a:defRPr/>
            </a:pPr>
            <a:endParaRPr lang="ru-RU"/>
          </a:p>
        </p:txBody>
      </p:sp>
      <p:sp>
        <p:nvSpPr>
          <p:cNvPr id="26" name="Rectangle 31"/>
          <p:cNvSpPr>
            <a:spLocks noChangeArrowheads="1"/>
          </p:cNvSpPr>
          <p:nvPr/>
        </p:nvSpPr>
        <p:spPr bwMode="gray">
          <a:xfrm>
            <a:off x="309563" y="2620963"/>
            <a:ext cx="1096962" cy="1103312"/>
          </a:xfrm>
          <a:prstGeom prst="rect">
            <a:avLst/>
          </a:prstGeom>
          <a:solidFill>
            <a:srgbClr val="FFFFFF">
              <a:alpha val="30196"/>
            </a:srgbClr>
          </a:solidFill>
          <a:ln w="9525">
            <a:noFill/>
            <a:miter lim="800000"/>
            <a:headEnd/>
            <a:tailEnd/>
          </a:ln>
        </p:spPr>
        <p:txBody>
          <a:bodyPr wrap="none" lIns="98746" tIns="49373" rIns="98746" bIns="49373" anchor="ctr"/>
          <a:lstStyle/>
          <a:p>
            <a:pPr defTabSz="987425">
              <a:defRPr/>
            </a:pPr>
            <a:endParaRPr lang="ru-RU"/>
          </a:p>
        </p:txBody>
      </p:sp>
      <p:sp>
        <p:nvSpPr>
          <p:cNvPr id="27" name="Text Box 38"/>
          <p:cNvSpPr txBox="1">
            <a:spLocks noChangeArrowheads="1"/>
          </p:cNvSpPr>
          <p:nvPr/>
        </p:nvSpPr>
        <p:spPr bwMode="gray">
          <a:xfrm>
            <a:off x="360363" y="5073650"/>
            <a:ext cx="1414462" cy="463550"/>
          </a:xfrm>
          <a:prstGeom prst="rect">
            <a:avLst/>
          </a:prstGeom>
          <a:noFill/>
          <a:ln w="9525">
            <a:noFill/>
            <a:miter lim="800000"/>
            <a:headEnd/>
            <a:tailEnd/>
          </a:ln>
        </p:spPr>
        <p:txBody>
          <a:bodyPr wrap="none" lIns="98746" tIns="49373" rIns="98746" bIns="49373">
            <a:spAutoFit/>
          </a:bodyPr>
          <a:lstStyle/>
          <a:p>
            <a:pPr defTabSz="987425">
              <a:defRPr/>
            </a:pPr>
            <a:r>
              <a:rPr lang="en-US" sz="2400">
                <a:latin typeface="Arial Black" pitchFamily="34" charset="0"/>
              </a:rPr>
              <a:t>L/O/G/O</a:t>
            </a:r>
          </a:p>
        </p:txBody>
      </p:sp>
      <p:grpSp>
        <p:nvGrpSpPr>
          <p:cNvPr id="28" name="Group 71"/>
          <p:cNvGrpSpPr>
            <a:grpSpLocks/>
          </p:cNvGrpSpPr>
          <p:nvPr/>
        </p:nvGrpSpPr>
        <p:grpSpPr bwMode="auto">
          <a:xfrm>
            <a:off x="8745538" y="0"/>
            <a:ext cx="1165225" cy="7380288"/>
            <a:chOff x="5088" y="0"/>
            <a:chExt cx="678" cy="4320"/>
          </a:xfrm>
        </p:grpSpPr>
        <p:sp>
          <p:nvSpPr>
            <p:cNvPr id="29" name="Freeform 66"/>
            <p:cNvSpPr>
              <a:spLocks/>
            </p:cNvSpPr>
            <p:nvPr userDrawn="1"/>
          </p:nvSpPr>
          <p:spPr bwMode="gray">
            <a:xfrm>
              <a:off x="5088" y="0"/>
              <a:ext cx="672" cy="702"/>
            </a:xfrm>
            <a:custGeom>
              <a:avLst/>
              <a:gdLst>
                <a:gd name="T0" fmla="*/ 0 w 672"/>
                <a:gd name="T1" fmla="*/ 432 h 720"/>
                <a:gd name="T2" fmla="*/ 288 w 672"/>
                <a:gd name="T3" fmla="*/ 0 h 720"/>
                <a:gd name="T4" fmla="*/ 672 w 672"/>
                <a:gd name="T5" fmla="*/ 0 h 720"/>
                <a:gd name="T6" fmla="*/ 672 w 672"/>
                <a:gd name="T7" fmla="*/ 720 h 720"/>
                <a:gd name="T8" fmla="*/ 0 w 672"/>
                <a:gd name="T9" fmla="*/ 432 h 720"/>
                <a:gd name="T10" fmla="*/ 0 60000 65536"/>
                <a:gd name="T11" fmla="*/ 0 60000 65536"/>
                <a:gd name="T12" fmla="*/ 0 60000 65536"/>
                <a:gd name="T13" fmla="*/ 0 60000 65536"/>
                <a:gd name="T14" fmla="*/ 0 60000 65536"/>
                <a:gd name="T15" fmla="*/ 0 w 672"/>
                <a:gd name="T16" fmla="*/ 0 h 720"/>
                <a:gd name="T17" fmla="*/ 672 w 672"/>
                <a:gd name="T18" fmla="*/ 720 h 720"/>
              </a:gdLst>
              <a:ahLst/>
              <a:cxnLst>
                <a:cxn ang="T10">
                  <a:pos x="T0" y="T1"/>
                </a:cxn>
                <a:cxn ang="T11">
                  <a:pos x="T2" y="T3"/>
                </a:cxn>
                <a:cxn ang="T12">
                  <a:pos x="T4" y="T5"/>
                </a:cxn>
                <a:cxn ang="T13">
                  <a:pos x="T6" y="T7"/>
                </a:cxn>
                <a:cxn ang="T14">
                  <a:pos x="T8" y="T9"/>
                </a:cxn>
              </a:cxnLst>
              <a:rect l="T15" t="T16" r="T17" b="T18"/>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headEnd/>
              <a:tailEnd/>
            </a:ln>
          </p:spPr>
          <p:txBody>
            <a:bodyPr lIns="98746" tIns="49373" rIns="98746" bIns="49373"/>
            <a:lstStyle/>
            <a:p>
              <a:pPr defTabSz="987425">
                <a:defRPr/>
              </a:pPr>
              <a:endParaRPr lang="ru-RU"/>
            </a:p>
          </p:txBody>
        </p:sp>
        <p:sp>
          <p:nvSpPr>
            <p:cNvPr id="30" name="Freeform 67"/>
            <p:cNvSpPr>
              <a:spLocks/>
            </p:cNvSpPr>
            <p:nvPr userDrawn="1"/>
          </p:nvSpPr>
          <p:spPr bwMode="gray">
            <a:xfrm>
              <a:off x="5602" y="3496"/>
              <a:ext cx="164" cy="824"/>
            </a:xfrm>
            <a:custGeom>
              <a:avLst/>
              <a:gdLst>
                <a:gd name="T0" fmla="*/ 206 w 212"/>
                <a:gd name="T1" fmla="*/ 0 h 824"/>
                <a:gd name="T2" fmla="*/ 0 w 212"/>
                <a:gd name="T3" fmla="*/ 82 h 824"/>
                <a:gd name="T4" fmla="*/ 168 w 212"/>
                <a:gd name="T5" fmla="*/ 824 h 824"/>
                <a:gd name="T6" fmla="*/ 212 w 212"/>
                <a:gd name="T7" fmla="*/ 822 h 824"/>
                <a:gd name="T8" fmla="*/ 206 w 212"/>
                <a:gd name="T9" fmla="*/ 0 h 824"/>
                <a:gd name="T10" fmla="*/ 0 60000 65536"/>
                <a:gd name="T11" fmla="*/ 0 60000 65536"/>
                <a:gd name="T12" fmla="*/ 0 60000 65536"/>
                <a:gd name="T13" fmla="*/ 0 60000 65536"/>
                <a:gd name="T14" fmla="*/ 0 60000 65536"/>
                <a:gd name="T15" fmla="*/ 0 w 212"/>
                <a:gd name="T16" fmla="*/ 0 h 824"/>
                <a:gd name="T17" fmla="*/ 212 w 212"/>
                <a:gd name="T18" fmla="*/ 824 h 824"/>
              </a:gdLst>
              <a:ahLst/>
              <a:cxnLst>
                <a:cxn ang="T10">
                  <a:pos x="T0" y="T1"/>
                </a:cxn>
                <a:cxn ang="T11">
                  <a:pos x="T2" y="T3"/>
                </a:cxn>
                <a:cxn ang="T12">
                  <a:pos x="T4" y="T5"/>
                </a:cxn>
                <a:cxn ang="T13">
                  <a:pos x="T6" y="T7"/>
                </a:cxn>
                <a:cxn ang="T14">
                  <a:pos x="T8" y="T9"/>
                </a:cxn>
              </a:cxnLst>
              <a:rect l="T15" t="T16" r="T17" b="T18"/>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headEnd/>
              <a:tailEnd/>
            </a:ln>
          </p:spPr>
          <p:txBody>
            <a:bodyPr lIns="98746" tIns="49373" rIns="98746" bIns="49373"/>
            <a:lstStyle/>
            <a:p>
              <a:pPr defTabSz="987425">
                <a:defRPr/>
              </a:pPr>
              <a:endParaRPr lang="ru-RU"/>
            </a:p>
          </p:txBody>
        </p:sp>
      </p:grpSp>
      <p:sp>
        <p:nvSpPr>
          <p:cNvPr id="31" name="Rectangle 80"/>
          <p:cNvSpPr>
            <a:spLocks noChangeArrowheads="1"/>
          </p:cNvSpPr>
          <p:nvPr/>
        </p:nvSpPr>
        <p:spPr bwMode="gray">
          <a:xfrm>
            <a:off x="5951538" y="1435100"/>
            <a:ext cx="714375" cy="1103313"/>
          </a:xfrm>
          <a:prstGeom prst="rect">
            <a:avLst/>
          </a:prstGeom>
          <a:solidFill>
            <a:srgbClr val="FFFFFF">
              <a:alpha val="39999"/>
            </a:srgbClr>
          </a:solidFill>
          <a:ln w="9525">
            <a:noFill/>
            <a:miter lim="800000"/>
            <a:headEnd/>
            <a:tailEnd/>
          </a:ln>
        </p:spPr>
        <p:txBody>
          <a:bodyPr wrap="none" lIns="98746" tIns="49373" rIns="98746" bIns="49373" anchor="ctr"/>
          <a:lstStyle/>
          <a:p>
            <a:pPr defTabSz="987425">
              <a:defRPr/>
            </a:pPr>
            <a:endParaRPr lang="ru-RU"/>
          </a:p>
        </p:txBody>
      </p:sp>
      <p:sp>
        <p:nvSpPr>
          <p:cNvPr id="32" name="Line 81"/>
          <p:cNvSpPr>
            <a:spLocks noChangeShapeType="1"/>
          </p:cNvSpPr>
          <p:nvPr/>
        </p:nvSpPr>
        <p:spPr bwMode="gray">
          <a:xfrm>
            <a:off x="5934075" y="1588"/>
            <a:ext cx="0" cy="4560887"/>
          </a:xfrm>
          <a:prstGeom prst="line">
            <a:avLst/>
          </a:prstGeom>
          <a:noFill/>
          <a:ln w="9525">
            <a:solidFill>
              <a:srgbClr val="FFFFFF"/>
            </a:solidFill>
            <a:round/>
            <a:headEnd/>
            <a:tailEnd/>
          </a:ln>
          <a:effectLst>
            <a:outerShdw dist="17961" dir="2700000" algn="ctr" rotWithShape="0">
              <a:schemeClr val="accent2">
                <a:alpha val="50000"/>
              </a:schemeClr>
            </a:outerShdw>
          </a:effectLst>
        </p:spPr>
        <p:txBody>
          <a:bodyPr/>
          <a:lstStyle/>
          <a:p>
            <a:pPr>
              <a:defRPr/>
            </a:pPr>
            <a:endParaRPr lang="ru-RU" sz="1800"/>
          </a:p>
        </p:txBody>
      </p:sp>
      <p:sp>
        <p:nvSpPr>
          <p:cNvPr id="33" name="Rectangle 82"/>
          <p:cNvSpPr>
            <a:spLocks noChangeArrowheads="1"/>
          </p:cNvSpPr>
          <p:nvPr/>
        </p:nvSpPr>
        <p:spPr bwMode="gray">
          <a:xfrm>
            <a:off x="4827588" y="3762375"/>
            <a:ext cx="1095375" cy="1103313"/>
          </a:xfrm>
          <a:prstGeom prst="rect">
            <a:avLst/>
          </a:prstGeom>
          <a:solidFill>
            <a:srgbClr val="FFFFFF">
              <a:alpha val="30196"/>
            </a:srgbClr>
          </a:solidFill>
          <a:ln w="9525">
            <a:noFill/>
            <a:miter lim="800000"/>
            <a:headEnd/>
            <a:tailEnd/>
          </a:ln>
        </p:spPr>
        <p:txBody>
          <a:bodyPr wrap="none" lIns="98746" tIns="49373" rIns="98746" bIns="49373" anchor="ctr"/>
          <a:lstStyle/>
          <a:p>
            <a:pPr defTabSz="987425">
              <a:defRPr/>
            </a:pPr>
            <a:endParaRPr lang="ru-RU"/>
          </a:p>
        </p:txBody>
      </p:sp>
      <p:pic>
        <p:nvPicPr>
          <p:cNvPr id="34" name="Picture 83" descr="water"/>
          <p:cNvPicPr>
            <a:picLocks noChangeAspect="1" noChangeArrowheads="1"/>
          </p:cNvPicPr>
          <p:nvPr/>
        </p:nvPicPr>
        <p:blipFill>
          <a:blip r:embed="rId2"/>
          <a:srcRect l="22409" t="16374" b="27486"/>
          <a:stretch>
            <a:fillRect/>
          </a:stretch>
        </p:blipFill>
        <p:spPr bwMode="gray">
          <a:xfrm rot="393398">
            <a:off x="2887663" y="655638"/>
            <a:ext cx="2884487" cy="2365375"/>
          </a:xfrm>
          <a:prstGeom prst="rect">
            <a:avLst/>
          </a:prstGeom>
          <a:noFill/>
          <a:ln w="9525">
            <a:noFill/>
            <a:miter lim="800000"/>
            <a:headEnd/>
            <a:tailEnd/>
          </a:ln>
        </p:spPr>
      </p:pic>
      <p:sp>
        <p:nvSpPr>
          <p:cNvPr id="3075" name="Rectangle 3"/>
          <p:cNvSpPr>
            <a:spLocks noGrp="1" noChangeArrowheads="1"/>
          </p:cNvSpPr>
          <p:nvPr>
            <p:ph type="subTitle" idx="1"/>
          </p:nvPr>
        </p:nvSpPr>
        <p:spPr>
          <a:xfrm>
            <a:off x="333375" y="5084763"/>
            <a:ext cx="6400800" cy="457200"/>
          </a:xfrm>
        </p:spPr>
        <p:txBody>
          <a:bodyPr/>
          <a:lstStyle>
            <a:lvl1pPr marL="0" indent="0">
              <a:buFontTx/>
              <a:buNone/>
              <a:defRPr sz="1600">
                <a:latin typeface="Times New Roman" pitchFamily="18" charset="0"/>
              </a:defRPr>
            </a:lvl1pPr>
          </a:lstStyle>
          <a:p>
            <a:r>
              <a:rPr lang="ru-RU" smtClean="0"/>
              <a:t>Образец подзаголовка</a:t>
            </a:r>
            <a:endParaRPr lang="en-US"/>
          </a:p>
        </p:txBody>
      </p:sp>
      <p:sp>
        <p:nvSpPr>
          <p:cNvPr id="3074" name="Rectangle 2"/>
          <p:cNvSpPr>
            <a:spLocks noGrp="1" noChangeArrowheads="1"/>
          </p:cNvSpPr>
          <p:nvPr>
            <p:ph type="ctrTitle"/>
          </p:nvPr>
        </p:nvSpPr>
        <p:spPr bwMode="gray">
          <a:xfrm>
            <a:off x="333375" y="1884363"/>
            <a:ext cx="8229600" cy="1470025"/>
          </a:xfrm>
          <a:effectLst/>
        </p:spPr>
        <p:txBody>
          <a:bodyPr/>
          <a:lstStyle>
            <a:lvl1pPr>
              <a:defRPr sz="4800"/>
            </a:lvl1pPr>
          </a:lstStyle>
          <a:p>
            <a:r>
              <a:rPr lang="ru-RU" smtClean="0"/>
              <a:t>Образец заголовка</a:t>
            </a:r>
            <a:endParaRPr lang="en-US"/>
          </a:p>
        </p:txBody>
      </p:sp>
      <p:sp>
        <p:nvSpPr>
          <p:cNvPr id="35" name="Rectangle 4"/>
          <p:cNvSpPr>
            <a:spLocks noGrp="1" noChangeArrowheads="1"/>
          </p:cNvSpPr>
          <p:nvPr>
            <p:ph type="dt" sz="half" idx="10"/>
          </p:nvPr>
        </p:nvSpPr>
        <p:spPr>
          <a:xfrm>
            <a:off x="495300" y="6894513"/>
            <a:ext cx="2309813" cy="338137"/>
          </a:xfrm>
        </p:spPr>
        <p:txBody>
          <a:bodyPr/>
          <a:lstStyle>
            <a:lvl1pPr>
              <a:defRPr/>
            </a:lvl1pPr>
          </a:lstStyle>
          <a:p>
            <a:pPr>
              <a:defRPr/>
            </a:pPr>
            <a:fld id="{73AC1C2C-1328-4819-8B48-177FF04B2832}" type="datetimeFigureOut">
              <a:rPr lang="ru-RU"/>
              <a:pPr>
                <a:defRPr/>
              </a:pPr>
              <a:t>06.11.2018</a:t>
            </a:fld>
            <a:endParaRPr lang="ru-RU"/>
          </a:p>
        </p:txBody>
      </p:sp>
      <p:sp>
        <p:nvSpPr>
          <p:cNvPr id="36" name="Rectangle 5"/>
          <p:cNvSpPr>
            <a:spLocks noGrp="1" noChangeArrowheads="1"/>
          </p:cNvSpPr>
          <p:nvPr>
            <p:ph type="ftr" sz="quarter" idx="11"/>
          </p:nvPr>
        </p:nvSpPr>
        <p:spPr>
          <a:xfrm>
            <a:off x="3382963" y="6894513"/>
            <a:ext cx="3135312" cy="338137"/>
          </a:xfrm>
        </p:spPr>
        <p:txBody>
          <a:bodyPr/>
          <a:lstStyle>
            <a:lvl1pPr>
              <a:defRPr/>
            </a:lvl1pPr>
          </a:lstStyle>
          <a:p>
            <a:pPr>
              <a:defRPr/>
            </a:pPr>
            <a:endParaRPr lang="ru-RU"/>
          </a:p>
        </p:txBody>
      </p:sp>
      <p:sp>
        <p:nvSpPr>
          <p:cNvPr id="37" name="Rectangle 6"/>
          <p:cNvSpPr>
            <a:spLocks noGrp="1" noChangeArrowheads="1"/>
          </p:cNvSpPr>
          <p:nvPr>
            <p:ph type="sldNum" sz="quarter" idx="12"/>
          </p:nvPr>
        </p:nvSpPr>
        <p:spPr>
          <a:xfrm>
            <a:off x="7096125" y="6894513"/>
            <a:ext cx="2309813" cy="338137"/>
          </a:xfrm>
        </p:spPr>
        <p:txBody>
          <a:bodyPr/>
          <a:lstStyle>
            <a:lvl1pPr>
              <a:defRPr/>
            </a:lvl1pPr>
          </a:lstStyle>
          <a:p>
            <a:pPr>
              <a:defRPr/>
            </a:pPr>
            <a:fld id="{880F24BF-24CE-45FA-A543-260CDD3D3E62}" type="slidenum">
              <a:rPr lang="ru-RU"/>
              <a:pPr>
                <a:defRPr/>
              </a:pPr>
              <a:t>‹#›</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par>
                                <p:cTn id="11" presetID="10" presetClass="entr" presetSubtype="0" fill="hold" grpId="0" nodeType="withEffect">
                                  <p:stCondLst>
                                    <p:cond delay="13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childTnLst>
                                </p:cTn>
                              </p:par>
                              <p:par>
                                <p:cTn id="14" presetID="10" presetClass="entr" presetSubtype="0" fill="hold" grpId="0" nodeType="withEffect">
                                  <p:stCondLst>
                                    <p:cond delay="20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childTnLst>
                          </p:cTn>
                        </p:par>
                        <p:par>
                          <p:cTn id="17" fill="hold">
                            <p:stCondLst>
                              <p:cond delay="3000"/>
                            </p:stCondLst>
                            <p:childTnLst>
                              <p:par>
                                <p:cTn id="18" presetID="26" presetClass="emph" presetSubtype="0" fill="hold" grpId="1" nodeType="afterEffect">
                                  <p:stCondLst>
                                    <p:cond delay="0"/>
                                  </p:stCondLst>
                                  <p:childTnLst>
                                    <p:animEffect transition="out" filter="fade">
                                      <p:cBhvr>
                                        <p:cTn id="19" dur="2000" tmFilter="0, 0; .2, .5; .8, .5; 1, 0"/>
                                        <p:tgtEl>
                                          <p:spTgt spid="7"/>
                                        </p:tgtEl>
                                      </p:cBhvr>
                                    </p:animEffect>
                                    <p:animScale>
                                      <p:cBhvr>
                                        <p:cTn id="20" dur="1000" autoRev="1" fill="hold"/>
                                        <p:tgtEl>
                                          <p:spTgt spid="7"/>
                                        </p:tgtEl>
                                      </p:cBhvr>
                                      <p:by x="105000" y="105000"/>
                                    </p:animScale>
                                  </p:childTnLst>
                                </p:cTn>
                              </p:par>
                              <p:par>
                                <p:cTn id="21" presetID="26" presetClass="emph" presetSubtype="0" fill="hold" grpId="1" nodeType="withEffect">
                                  <p:stCondLst>
                                    <p:cond delay="500"/>
                                  </p:stCondLst>
                                  <p:childTnLst>
                                    <p:animEffect transition="out" filter="fade">
                                      <p:cBhvr>
                                        <p:cTn id="22" dur="2000" tmFilter="0, 0; .2, .5; .8, .5; 1, 0"/>
                                        <p:tgtEl>
                                          <p:spTgt spid="6"/>
                                        </p:tgtEl>
                                      </p:cBhvr>
                                    </p:animEffect>
                                    <p:animScale>
                                      <p:cBhvr>
                                        <p:cTn id="23" dur="1000" autoRev="1" fill="hold"/>
                                        <p:tgtEl>
                                          <p:spTgt spid="6"/>
                                        </p:tgtEl>
                                      </p:cBhvr>
                                      <p:by x="105000" y="105000"/>
                                    </p:animScale>
                                  </p:childTnLst>
                                </p:cTn>
                              </p:par>
                              <p:par>
                                <p:cTn id="24" presetID="26" presetClass="emph" presetSubtype="0" fill="hold" grpId="1" nodeType="withEffect">
                                  <p:stCondLst>
                                    <p:cond delay="1000"/>
                                  </p:stCondLst>
                                  <p:childTnLst>
                                    <p:animEffect transition="out" filter="fade">
                                      <p:cBhvr>
                                        <p:cTn id="25" dur="2000" tmFilter="0, 0; .2, .5; .8, .5; 1, 0"/>
                                        <p:tgtEl>
                                          <p:spTgt spid="5"/>
                                        </p:tgtEl>
                                      </p:cBhvr>
                                    </p:animEffect>
                                    <p:animScale>
                                      <p:cBhvr>
                                        <p:cTn id="26" dur="1000" autoRev="1" fill="hold"/>
                                        <p:tgtEl>
                                          <p:spTgt spid="5"/>
                                        </p:tgtEl>
                                      </p:cBhvr>
                                      <p:by x="105000" y="105000"/>
                                    </p:animScale>
                                  </p:childTnLst>
                                </p:cTn>
                              </p:par>
                              <p:par>
                                <p:cTn id="27" presetID="26" presetClass="emph" presetSubtype="0" fill="hold" grpId="1" nodeType="withEffect">
                                  <p:stCondLst>
                                    <p:cond delay="1600"/>
                                  </p:stCondLst>
                                  <p:childTnLst>
                                    <p:animEffect transition="out" filter="fade">
                                      <p:cBhvr>
                                        <p:cTn id="28" dur="2000" tmFilter="0, 0; .2, .5; .8, .5; 1, 0"/>
                                        <p:tgtEl>
                                          <p:spTgt spid="4"/>
                                        </p:tgtEl>
                                      </p:cBhvr>
                                    </p:animEffect>
                                    <p:animScale>
                                      <p:cBhvr>
                                        <p:cTn id="29" dur="1000" autoRev="1" fill="hold"/>
                                        <p:tgtEl>
                                          <p:spTgt spid="4"/>
                                        </p:tgtEl>
                                      </p:cBhvr>
                                      <p:by x="105000" y="105000"/>
                                    </p:animScale>
                                  </p:childTnLst>
                                </p:cTn>
                              </p:par>
                            </p:childTnLst>
                          </p:cTn>
                        </p:par>
                        <p:par>
                          <p:cTn id="30" fill="hold">
                            <p:stCondLst>
                              <p:cond delay="6600"/>
                            </p:stCondLst>
                            <p:childTnLst>
                              <p:par>
                                <p:cTn id="31" presetID="19" presetClass="emph" presetSubtype="0" fill="hold" grpId="2" nodeType="afterEffect">
                                  <p:stCondLst>
                                    <p:cond delay="0"/>
                                  </p:stCondLst>
                                  <p:childTnLst>
                                    <p:animClr clrSpc="rgb" dir="cw">
                                      <p:cBhvr override="childStyle">
                                        <p:cTn id="32" dur="1000" fill="hold"/>
                                        <p:tgtEl>
                                          <p:spTgt spid="7"/>
                                        </p:tgtEl>
                                        <p:attrNameLst>
                                          <p:attrName>style.color</p:attrName>
                                        </p:attrNameLst>
                                      </p:cBhvr>
                                      <p:to>
                                        <a:schemeClr val="hlink"/>
                                      </p:to>
                                    </p:animClr>
                                    <p:animClr clrSpc="rgb" dir="cw">
                                      <p:cBhvr>
                                        <p:cTn id="33" dur="1000" fill="hold"/>
                                        <p:tgtEl>
                                          <p:spTgt spid="7"/>
                                        </p:tgtEl>
                                        <p:attrNameLst>
                                          <p:attrName>fillcolor</p:attrName>
                                        </p:attrNameLst>
                                      </p:cBhvr>
                                      <p:to>
                                        <a:schemeClr val="hlink"/>
                                      </p:to>
                                    </p:animClr>
                                    <p:set>
                                      <p:cBhvr>
                                        <p:cTn id="34" dur="1000" fill="hold"/>
                                        <p:tgtEl>
                                          <p:spTgt spid="7"/>
                                        </p:tgtEl>
                                        <p:attrNameLst>
                                          <p:attrName>fill.type</p:attrName>
                                        </p:attrNameLst>
                                      </p:cBhvr>
                                      <p:to>
                                        <p:strVal val="solid"/>
                                      </p:to>
                                    </p:set>
                                    <p:set>
                                      <p:cBhvr>
                                        <p:cTn id="35" dur="1000" fill="hold"/>
                                        <p:tgtEl>
                                          <p:spTgt spid="7"/>
                                        </p:tgtEl>
                                        <p:attrNameLst>
                                          <p:attrName>fill.on</p:attrName>
                                        </p:attrNameLst>
                                      </p:cBhvr>
                                      <p:to>
                                        <p:strVal val="true"/>
                                      </p:to>
                                    </p:set>
                                  </p:childTnLst>
                                </p:cTn>
                              </p:par>
                              <p:par>
                                <p:cTn id="36" presetID="19" presetClass="emph" presetSubtype="0" fill="hold" grpId="2" nodeType="withEffect">
                                  <p:stCondLst>
                                    <p:cond delay="500"/>
                                  </p:stCondLst>
                                  <p:childTnLst>
                                    <p:animClr clrSpc="rgb" dir="cw">
                                      <p:cBhvr override="childStyle">
                                        <p:cTn id="37" dur="1000" fill="hold"/>
                                        <p:tgtEl>
                                          <p:spTgt spid="6"/>
                                        </p:tgtEl>
                                        <p:attrNameLst>
                                          <p:attrName>style.color</p:attrName>
                                        </p:attrNameLst>
                                      </p:cBhvr>
                                      <p:to>
                                        <a:schemeClr val="folHlink"/>
                                      </p:to>
                                    </p:animClr>
                                    <p:animClr clrSpc="rgb" dir="cw">
                                      <p:cBhvr>
                                        <p:cTn id="38" dur="1000" fill="hold"/>
                                        <p:tgtEl>
                                          <p:spTgt spid="6"/>
                                        </p:tgtEl>
                                        <p:attrNameLst>
                                          <p:attrName>fillcolor</p:attrName>
                                        </p:attrNameLst>
                                      </p:cBhvr>
                                      <p:to>
                                        <a:schemeClr val="folHlink"/>
                                      </p:to>
                                    </p:animClr>
                                    <p:set>
                                      <p:cBhvr>
                                        <p:cTn id="39" dur="1000" fill="hold"/>
                                        <p:tgtEl>
                                          <p:spTgt spid="6"/>
                                        </p:tgtEl>
                                        <p:attrNameLst>
                                          <p:attrName>fill.type</p:attrName>
                                        </p:attrNameLst>
                                      </p:cBhvr>
                                      <p:to>
                                        <p:strVal val="solid"/>
                                      </p:to>
                                    </p:set>
                                    <p:set>
                                      <p:cBhvr>
                                        <p:cTn id="40" dur="1000" fill="hold"/>
                                        <p:tgtEl>
                                          <p:spTgt spid="6"/>
                                        </p:tgtEl>
                                        <p:attrNameLst>
                                          <p:attrName>fill.on</p:attrName>
                                        </p:attrNameLst>
                                      </p:cBhvr>
                                      <p:to>
                                        <p:strVal val="true"/>
                                      </p:to>
                                    </p:set>
                                  </p:childTnLst>
                                </p:cTn>
                              </p:par>
                              <p:par>
                                <p:cTn id="41" presetID="19" presetClass="emph" presetSubtype="0" fill="hold" grpId="2" nodeType="withEffect">
                                  <p:stCondLst>
                                    <p:cond delay="900"/>
                                  </p:stCondLst>
                                  <p:childTnLst>
                                    <p:animClr clrSpc="rgb" dir="cw">
                                      <p:cBhvr override="childStyle">
                                        <p:cTn id="42" dur="1000" fill="hold"/>
                                        <p:tgtEl>
                                          <p:spTgt spid="5"/>
                                        </p:tgtEl>
                                        <p:attrNameLst>
                                          <p:attrName>style.color</p:attrName>
                                        </p:attrNameLst>
                                      </p:cBhvr>
                                      <p:to>
                                        <a:schemeClr val="accent1"/>
                                      </p:to>
                                    </p:animClr>
                                    <p:animClr clrSpc="rgb" dir="cw">
                                      <p:cBhvr>
                                        <p:cTn id="43" dur="1000" fill="hold"/>
                                        <p:tgtEl>
                                          <p:spTgt spid="5"/>
                                        </p:tgtEl>
                                        <p:attrNameLst>
                                          <p:attrName>fillcolor</p:attrName>
                                        </p:attrNameLst>
                                      </p:cBhvr>
                                      <p:to>
                                        <a:schemeClr val="accent1"/>
                                      </p:to>
                                    </p:animClr>
                                    <p:set>
                                      <p:cBhvr>
                                        <p:cTn id="44" dur="1000" fill="hold"/>
                                        <p:tgtEl>
                                          <p:spTgt spid="5"/>
                                        </p:tgtEl>
                                        <p:attrNameLst>
                                          <p:attrName>fill.type</p:attrName>
                                        </p:attrNameLst>
                                      </p:cBhvr>
                                      <p:to>
                                        <p:strVal val="solid"/>
                                      </p:to>
                                    </p:set>
                                    <p:set>
                                      <p:cBhvr>
                                        <p:cTn id="45" dur="1000" fill="hold"/>
                                        <p:tgtEl>
                                          <p:spTgt spid="5"/>
                                        </p:tgtEl>
                                        <p:attrNameLst>
                                          <p:attrName>fill.on</p:attrName>
                                        </p:attrNameLst>
                                      </p:cBhvr>
                                      <p:to>
                                        <p:strVal val="true"/>
                                      </p:to>
                                    </p:set>
                                  </p:childTnLst>
                                </p:cTn>
                              </p:par>
                              <p:par>
                                <p:cTn id="46" presetID="19" presetClass="emph" presetSubtype="0" fill="hold" grpId="2" nodeType="withEffect">
                                  <p:stCondLst>
                                    <p:cond delay="1400"/>
                                  </p:stCondLst>
                                  <p:childTnLst>
                                    <p:animClr clrSpc="rgb" dir="cw">
                                      <p:cBhvr override="childStyle">
                                        <p:cTn id="47" dur="1000" fill="hold"/>
                                        <p:tgtEl>
                                          <p:spTgt spid="4"/>
                                        </p:tgtEl>
                                        <p:attrNameLst>
                                          <p:attrName>style.color</p:attrName>
                                        </p:attrNameLst>
                                      </p:cBhvr>
                                      <p:to>
                                        <a:schemeClr val="accent2"/>
                                      </p:to>
                                    </p:animClr>
                                    <p:animClr clrSpc="rgb" dir="cw">
                                      <p:cBhvr>
                                        <p:cTn id="48" dur="1000" fill="hold"/>
                                        <p:tgtEl>
                                          <p:spTgt spid="4"/>
                                        </p:tgtEl>
                                        <p:attrNameLst>
                                          <p:attrName>fillcolor</p:attrName>
                                        </p:attrNameLst>
                                      </p:cBhvr>
                                      <p:to>
                                        <a:schemeClr val="accent2"/>
                                      </p:to>
                                    </p:animClr>
                                    <p:set>
                                      <p:cBhvr>
                                        <p:cTn id="49" dur="1000" fill="hold"/>
                                        <p:tgtEl>
                                          <p:spTgt spid="4"/>
                                        </p:tgtEl>
                                        <p:attrNameLst>
                                          <p:attrName>fill.type</p:attrName>
                                        </p:attrNameLst>
                                      </p:cBhvr>
                                      <p:to>
                                        <p:strVal val="solid"/>
                                      </p:to>
                                    </p:set>
                                    <p:set>
                                      <p:cBhvr>
                                        <p:cTn id="50" dur="1000" fill="hold"/>
                                        <p:tgtEl>
                                          <p:spTgt spid="4"/>
                                        </p:tgtEl>
                                        <p:attrNameLst>
                                          <p:attrName>fill.on</p:attrName>
                                        </p:attrNameLst>
                                      </p:cBhvr>
                                      <p:to>
                                        <p:strVal val="true"/>
                                      </p:to>
                                    </p:set>
                                  </p:childTnLst>
                                </p:cTn>
                              </p:par>
                            </p:childTnLst>
                          </p:cTn>
                        </p:par>
                        <p:par>
                          <p:cTn id="51" fill="hold">
                            <p:stCondLst>
                              <p:cond delay="9000"/>
                            </p:stCondLst>
                            <p:childTnLst>
                              <p:par>
                                <p:cTn id="52" presetID="19" presetClass="emph" presetSubtype="0" fill="hold" grpId="3" nodeType="afterEffect">
                                  <p:stCondLst>
                                    <p:cond delay="0"/>
                                  </p:stCondLst>
                                  <p:childTnLst>
                                    <p:animClr clrSpc="rgb" dir="cw">
                                      <p:cBhvr override="childStyle">
                                        <p:cTn id="53" dur="1000" fill="hold"/>
                                        <p:tgtEl>
                                          <p:spTgt spid="7"/>
                                        </p:tgtEl>
                                        <p:attrNameLst>
                                          <p:attrName>style.color</p:attrName>
                                        </p:attrNameLst>
                                      </p:cBhvr>
                                      <p:to>
                                        <a:schemeClr val="folHlink"/>
                                      </p:to>
                                    </p:animClr>
                                    <p:animClr clrSpc="rgb" dir="cw">
                                      <p:cBhvr>
                                        <p:cTn id="54" dur="1000" fill="hold"/>
                                        <p:tgtEl>
                                          <p:spTgt spid="7"/>
                                        </p:tgtEl>
                                        <p:attrNameLst>
                                          <p:attrName>fillcolor</p:attrName>
                                        </p:attrNameLst>
                                      </p:cBhvr>
                                      <p:to>
                                        <a:schemeClr val="folHlink"/>
                                      </p:to>
                                    </p:animClr>
                                    <p:set>
                                      <p:cBhvr>
                                        <p:cTn id="55" dur="1000" fill="hold"/>
                                        <p:tgtEl>
                                          <p:spTgt spid="7"/>
                                        </p:tgtEl>
                                        <p:attrNameLst>
                                          <p:attrName>fill.type</p:attrName>
                                        </p:attrNameLst>
                                      </p:cBhvr>
                                      <p:to>
                                        <p:strVal val="solid"/>
                                      </p:to>
                                    </p:set>
                                    <p:set>
                                      <p:cBhvr>
                                        <p:cTn id="56" dur="1000" fill="hold"/>
                                        <p:tgtEl>
                                          <p:spTgt spid="7"/>
                                        </p:tgtEl>
                                        <p:attrNameLst>
                                          <p:attrName>fill.on</p:attrName>
                                        </p:attrNameLst>
                                      </p:cBhvr>
                                      <p:to>
                                        <p:strVal val="true"/>
                                      </p:to>
                                    </p:set>
                                  </p:childTnLst>
                                </p:cTn>
                              </p:par>
                              <p:par>
                                <p:cTn id="57" presetID="19" presetClass="emph" presetSubtype="0" fill="hold" grpId="3" nodeType="withEffect">
                                  <p:stCondLst>
                                    <p:cond delay="700"/>
                                  </p:stCondLst>
                                  <p:childTnLst>
                                    <p:animClr clrSpc="rgb" dir="cw">
                                      <p:cBhvr override="childStyle">
                                        <p:cTn id="58" dur="1000" fill="hold"/>
                                        <p:tgtEl>
                                          <p:spTgt spid="6"/>
                                        </p:tgtEl>
                                        <p:attrNameLst>
                                          <p:attrName>style.color</p:attrName>
                                        </p:attrNameLst>
                                      </p:cBhvr>
                                      <p:to>
                                        <a:schemeClr val="accent1"/>
                                      </p:to>
                                    </p:animClr>
                                    <p:animClr clrSpc="rgb" dir="cw">
                                      <p:cBhvr>
                                        <p:cTn id="59" dur="1000" fill="hold"/>
                                        <p:tgtEl>
                                          <p:spTgt spid="6"/>
                                        </p:tgtEl>
                                        <p:attrNameLst>
                                          <p:attrName>fillcolor</p:attrName>
                                        </p:attrNameLst>
                                      </p:cBhvr>
                                      <p:to>
                                        <a:schemeClr val="accent1"/>
                                      </p:to>
                                    </p:animClr>
                                    <p:set>
                                      <p:cBhvr>
                                        <p:cTn id="60" dur="1000" fill="hold"/>
                                        <p:tgtEl>
                                          <p:spTgt spid="6"/>
                                        </p:tgtEl>
                                        <p:attrNameLst>
                                          <p:attrName>fill.type</p:attrName>
                                        </p:attrNameLst>
                                      </p:cBhvr>
                                      <p:to>
                                        <p:strVal val="solid"/>
                                      </p:to>
                                    </p:set>
                                    <p:set>
                                      <p:cBhvr>
                                        <p:cTn id="61" dur="1000" fill="hold"/>
                                        <p:tgtEl>
                                          <p:spTgt spid="6"/>
                                        </p:tgtEl>
                                        <p:attrNameLst>
                                          <p:attrName>fill.on</p:attrName>
                                        </p:attrNameLst>
                                      </p:cBhvr>
                                      <p:to>
                                        <p:strVal val="true"/>
                                      </p:to>
                                    </p:set>
                                  </p:childTnLst>
                                </p:cTn>
                              </p:par>
                              <p:par>
                                <p:cTn id="62" presetID="19" presetClass="emph" presetSubtype="0" fill="hold" grpId="3" nodeType="withEffect">
                                  <p:stCondLst>
                                    <p:cond delay="0"/>
                                  </p:stCondLst>
                                  <p:childTnLst>
                                    <p:animClr clrSpc="rgb" dir="cw">
                                      <p:cBhvr override="childStyle">
                                        <p:cTn id="63" dur="1000" fill="hold"/>
                                        <p:tgtEl>
                                          <p:spTgt spid="5"/>
                                        </p:tgtEl>
                                        <p:attrNameLst>
                                          <p:attrName>style.color</p:attrName>
                                        </p:attrNameLst>
                                      </p:cBhvr>
                                      <p:to>
                                        <a:schemeClr val="accent2"/>
                                      </p:to>
                                    </p:animClr>
                                    <p:animClr clrSpc="rgb" dir="cw">
                                      <p:cBhvr>
                                        <p:cTn id="64" dur="1000" fill="hold"/>
                                        <p:tgtEl>
                                          <p:spTgt spid="5"/>
                                        </p:tgtEl>
                                        <p:attrNameLst>
                                          <p:attrName>fillcolor</p:attrName>
                                        </p:attrNameLst>
                                      </p:cBhvr>
                                      <p:to>
                                        <a:schemeClr val="accent2"/>
                                      </p:to>
                                    </p:animClr>
                                    <p:set>
                                      <p:cBhvr>
                                        <p:cTn id="65" dur="1000" fill="hold"/>
                                        <p:tgtEl>
                                          <p:spTgt spid="5"/>
                                        </p:tgtEl>
                                        <p:attrNameLst>
                                          <p:attrName>fill.type</p:attrName>
                                        </p:attrNameLst>
                                      </p:cBhvr>
                                      <p:to>
                                        <p:strVal val="solid"/>
                                      </p:to>
                                    </p:set>
                                    <p:set>
                                      <p:cBhvr>
                                        <p:cTn id="66" dur="1000" fill="hold"/>
                                        <p:tgtEl>
                                          <p:spTgt spid="5"/>
                                        </p:tgtEl>
                                        <p:attrNameLst>
                                          <p:attrName>fill.on</p:attrName>
                                        </p:attrNameLst>
                                      </p:cBhvr>
                                      <p:to>
                                        <p:strVal val="true"/>
                                      </p:to>
                                    </p:set>
                                  </p:childTnLst>
                                </p:cTn>
                              </p:par>
                              <p:par>
                                <p:cTn id="67" presetID="19" presetClass="emph" presetSubtype="0" fill="hold" grpId="3" nodeType="withEffect">
                                  <p:stCondLst>
                                    <p:cond delay="700"/>
                                  </p:stCondLst>
                                  <p:childTnLst>
                                    <p:animClr clrSpc="rgb" dir="cw">
                                      <p:cBhvr override="childStyle">
                                        <p:cTn id="68" dur="1000" fill="hold"/>
                                        <p:tgtEl>
                                          <p:spTgt spid="4"/>
                                        </p:tgtEl>
                                        <p:attrNameLst>
                                          <p:attrName>style.color</p:attrName>
                                        </p:attrNameLst>
                                      </p:cBhvr>
                                      <p:to>
                                        <a:schemeClr val="hlink"/>
                                      </p:to>
                                    </p:animClr>
                                    <p:animClr clrSpc="rgb" dir="cw">
                                      <p:cBhvr>
                                        <p:cTn id="69" dur="1000" fill="hold"/>
                                        <p:tgtEl>
                                          <p:spTgt spid="4"/>
                                        </p:tgtEl>
                                        <p:attrNameLst>
                                          <p:attrName>fillcolor</p:attrName>
                                        </p:attrNameLst>
                                      </p:cBhvr>
                                      <p:to>
                                        <a:schemeClr val="hlink"/>
                                      </p:to>
                                    </p:animClr>
                                    <p:set>
                                      <p:cBhvr>
                                        <p:cTn id="70" dur="1000" fill="hold"/>
                                        <p:tgtEl>
                                          <p:spTgt spid="4"/>
                                        </p:tgtEl>
                                        <p:attrNameLst>
                                          <p:attrName>fill.type</p:attrName>
                                        </p:attrNameLst>
                                      </p:cBhvr>
                                      <p:to>
                                        <p:strVal val="solid"/>
                                      </p:to>
                                    </p:set>
                                    <p:set>
                                      <p:cBhvr>
                                        <p:cTn id="71" dur="1000" fill="hold"/>
                                        <p:tgtEl>
                                          <p:spTgt spid="4"/>
                                        </p:tgtEl>
                                        <p:attrNameLst>
                                          <p:attrName>fill.on</p:attrName>
                                        </p:attrNameLst>
                                      </p:cBhvr>
                                      <p:to>
                                        <p:strVal val="true"/>
                                      </p:to>
                                    </p:set>
                                  </p:childTnLst>
                                </p:cTn>
                              </p:par>
                              <p:par>
                                <p:cTn id="72" presetID="10" presetClass="entr" presetSubtype="0" fill="hold"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5" grpId="0" animBg="1"/>
      <p:bldP spid="5" grpId="1" animBg="1"/>
      <p:bldP spid="5" grpId="2" animBg="1"/>
      <p:bldP spid="5" grpId="3" animBg="1"/>
      <p:bldP spid="6" grpId="0" animBg="1"/>
      <p:bldP spid="6" grpId="1" animBg="1"/>
      <p:bldP spid="6" grpId="2" animBg="1"/>
      <p:bldP spid="6" grpId="3" animBg="1"/>
      <p:bldP spid="7" grpId="0" animBg="1"/>
      <p:bldP spid="7" grpId="1" animBg="1"/>
      <p:bldP spid="7" grpId="2" animBg="1"/>
      <p:bldP spid="7" grpId="3"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E12A1549-666C-4943-9047-F07D97C1C0A0}" type="datetimeFigureOut">
              <a:rPr lang="ru-RU"/>
              <a:pPr>
                <a:defRPr/>
              </a:pPr>
              <a:t>06.11.2018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6C6A5DD-3332-4993-A64E-C37047B5CA7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325438"/>
            <a:ext cx="2057400" cy="58007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325438"/>
            <a:ext cx="6019800" cy="58007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4A2ECFEC-3B60-46A9-80BD-372899F9B54B}" type="datetimeFigureOut">
              <a:rPr lang="ru-RU"/>
              <a:pPr>
                <a:defRPr/>
              </a:pPr>
              <a:t>06.11.2018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7127EED-4A50-4F50-A45F-3ECDD1FBC89D}"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5438"/>
            <a:ext cx="8229600" cy="9271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AFD56AF5-C5EE-42EB-BECB-CF8A0377C18D}" type="datetimeFigureOut">
              <a:rPr lang="ru-RU"/>
              <a:pPr>
                <a:defRPr/>
              </a:pPr>
              <a:t>06.11.2018</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F8B44F7-122C-4ECA-90B6-9FC6848AF0D1}"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5438"/>
            <a:ext cx="8229600" cy="9271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8229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 y="3938588"/>
            <a:ext cx="8229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480EDE08-B0D9-4DFC-BA8B-FFF4A0172BDE}" type="datetimeFigureOut">
              <a:rPr lang="ru-RU"/>
              <a:pPr>
                <a:defRPr/>
              </a:pPr>
              <a:t>06.11.2018</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1593DC2-783C-415E-8825-DF87E5804E2A}"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5438"/>
            <a:ext cx="8229600" cy="9271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lIns="91440" tIns="45720" rIns="91440" bIns="45720"/>
          <a:lstStyle/>
          <a:p>
            <a:pPr lvl="0"/>
            <a:r>
              <a:rPr lang="ru-RU" noProof="0" smtClean="0"/>
              <a:t>Вставка таблицы</a:t>
            </a:r>
          </a:p>
        </p:txBody>
      </p:sp>
      <p:sp>
        <p:nvSpPr>
          <p:cNvPr id="4" name="Rectangle 4"/>
          <p:cNvSpPr>
            <a:spLocks noGrp="1" noChangeArrowheads="1"/>
          </p:cNvSpPr>
          <p:nvPr>
            <p:ph type="dt" sz="half" idx="10"/>
          </p:nvPr>
        </p:nvSpPr>
        <p:spPr>
          <a:ln/>
        </p:spPr>
        <p:txBody>
          <a:bodyPr/>
          <a:lstStyle>
            <a:lvl1pPr>
              <a:defRPr/>
            </a:lvl1pPr>
          </a:lstStyle>
          <a:p>
            <a:pPr>
              <a:defRPr/>
            </a:pPr>
            <a:fld id="{06B5EE70-9FEB-4C38-9BB5-2499242DE1E8}" type="datetimeFigureOut">
              <a:rPr lang="ru-RU"/>
              <a:pPr>
                <a:defRPr/>
              </a:pPr>
              <a:t>06.11.2018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AA8B2B8-5B23-420D-9F4D-D2C6CC181E58}"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5438"/>
            <a:ext cx="8229600" cy="9271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457200" y="1600200"/>
            <a:ext cx="8229600" cy="4525963"/>
          </a:xfrm>
        </p:spPr>
        <p:txBody>
          <a:bodyPr lIns="91440" tIns="45720" rIns="91440" bIns="45720"/>
          <a:lstStyle/>
          <a:p>
            <a:pPr lvl="0"/>
            <a:r>
              <a:rPr lang="ru-RU" noProof="0" smtClean="0"/>
              <a:t>Вставка диаграммы</a:t>
            </a:r>
          </a:p>
        </p:txBody>
      </p:sp>
      <p:sp>
        <p:nvSpPr>
          <p:cNvPr id="4" name="Rectangle 4"/>
          <p:cNvSpPr>
            <a:spLocks noGrp="1" noChangeArrowheads="1"/>
          </p:cNvSpPr>
          <p:nvPr>
            <p:ph type="dt" sz="half" idx="10"/>
          </p:nvPr>
        </p:nvSpPr>
        <p:spPr>
          <a:ln/>
        </p:spPr>
        <p:txBody>
          <a:bodyPr/>
          <a:lstStyle>
            <a:lvl1pPr>
              <a:defRPr/>
            </a:lvl1pPr>
          </a:lstStyle>
          <a:p>
            <a:pPr>
              <a:defRPr/>
            </a:pPr>
            <a:fld id="{F4817E50-EFBB-48C6-A566-B1F0CC9CD136}" type="datetimeFigureOut">
              <a:rPr lang="ru-RU"/>
              <a:pPr>
                <a:defRPr/>
              </a:pPr>
              <a:t>06.11.2018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3875BC0-D441-4568-AF34-804913443DF5}"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5438"/>
            <a:ext cx="8229600" cy="927100"/>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600200"/>
            <a:ext cx="8229600" cy="4525963"/>
          </a:xfrm>
        </p:spPr>
        <p:txBody>
          <a:bodyPr lIns="91440" tIns="45720" rIns="91440" bIns="45720"/>
          <a:lstStyle/>
          <a:p>
            <a:pPr lvl="0"/>
            <a:r>
              <a:rPr lang="ru-RU" noProof="0" smtClean="0"/>
              <a:t>Вставка рисунка SmartArt</a:t>
            </a:r>
          </a:p>
        </p:txBody>
      </p:sp>
      <p:sp>
        <p:nvSpPr>
          <p:cNvPr id="4" name="Rectangle 4"/>
          <p:cNvSpPr>
            <a:spLocks noGrp="1" noChangeArrowheads="1"/>
          </p:cNvSpPr>
          <p:nvPr>
            <p:ph type="dt" sz="half" idx="10"/>
          </p:nvPr>
        </p:nvSpPr>
        <p:spPr>
          <a:ln/>
        </p:spPr>
        <p:txBody>
          <a:bodyPr/>
          <a:lstStyle>
            <a:lvl1pPr>
              <a:defRPr/>
            </a:lvl1pPr>
          </a:lstStyle>
          <a:p>
            <a:pPr>
              <a:defRPr/>
            </a:pPr>
            <a:fld id="{1E9C3B31-21F2-41FB-8DBD-D646765940D1}" type="datetimeFigureOut">
              <a:rPr lang="ru-RU"/>
              <a:pPr>
                <a:defRPr/>
              </a:pPr>
              <a:t>06.11.2018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3C3B53E-10F9-48A1-A2D8-3CE840D8372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B2BCF1BA-0627-44C7-ABDA-3B505ED02B9B}" type="datetimeFigureOut">
              <a:rPr lang="ru-RU"/>
              <a:pPr>
                <a:defRPr/>
              </a:pPr>
              <a:t>06.11.2018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CDFF24E-F086-4D5B-80DB-830CBA039754}"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fld id="{08D71652-1511-452F-BB7D-78012A1FEFDA}" type="datetimeFigureOut">
              <a:rPr lang="ru-RU"/>
              <a:pPr>
                <a:defRPr/>
              </a:pPr>
              <a:t>06.11.2018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90C1BA5-2DE3-4876-BB0F-885AE83065CB}"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6D6DC42D-33F3-4EFC-8303-CC501047AAC9}" type="datetimeFigureOut">
              <a:rPr lang="ru-RU"/>
              <a:pPr>
                <a:defRPr/>
              </a:pPr>
              <a:t>06.11.2018</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16701ABA-551A-46B5-B201-169BFB3B7D3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fld id="{82DE74DA-5F9F-4965-B132-9E869F352B25}" type="datetimeFigureOut">
              <a:rPr lang="ru-RU"/>
              <a:pPr>
                <a:defRPr/>
              </a:pPr>
              <a:t>06.11.2018</a:t>
            </a:fld>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B4925E6E-666A-45BF-9A67-7B6CF90C77F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A0DA1382-0D74-4044-8759-89EF25093D90}" type="datetimeFigureOut">
              <a:rPr lang="ru-RU"/>
              <a:pPr>
                <a:defRPr/>
              </a:pPr>
              <a:t>06.11.2018</a:t>
            </a:fld>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91B6396C-905B-4625-8CBC-28F7BA76CB52}"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70E13473-D20A-4A4B-A2DB-B0A744E4A584}" type="datetimeFigureOut">
              <a:rPr lang="ru-RU"/>
              <a:pPr>
                <a:defRPr/>
              </a:pPr>
              <a:t>06.11.2018</a:t>
            </a:fld>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E2D69BC1-32AD-4325-A16F-08F1A27E99F8}"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681D1EE7-DD44-4E65-AD90-41175F9EF6B3}" type="datetimeFigureOut">
              <a:rPr lang="ru-RU"/>
              <a:pPr>
                <a:defRPr/>
              </a:pPr>
              <a:t>06.11.2018</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BCD6AB8-7878-488E-9D7E-A62B241004C8}"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lIns="91440" tIns="45720" rIns="91440" bIns="4572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F930175E-F192-4AA9-9B6D-9277EB3A8479}" type="datetimeFigureOut">
              <a:rPr lang="ru-RU"/>
              <a:pPr>
                <a:defRPr/>
              </a:pPr>
              <a:t>06.11.2018</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88A787D-DDD0-4A9A-82F9-FD08A6C624B4}"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31" name="Freeform 7"/>
          <p:cNvSpPr>
            <a:spLocks/>
          </p:cNvSpPr>
          <p:nvPr/>
        </p:nvSpPr>
        <p:spPr bwMode="gray">
          <a:xfrm>
            <a:off x="-9525" y="-9525"/>
            <a:ext cx="9913938" cy="7394575"/>
          </a:xfrm>
          <a:custGeom>
            <a:avLst/>
            <a:gdLst>
              <a:gd name="T0" fmla="*/ 5766 w 5768"/>
              <a:gd name="T1" fmla="*/ 605 h 4329"/>
              <a:gd name="T2" fmla="*/ 5768 w 5768"/>
              <a:gd name="T3" fmla="*/ 4325 h 4329"/>
              <a:gd name="T4" fmla="*/ 1082 w 5768"/>
              <a:gd name="T5" fmla="*/ 4329 h 4329"/>
              <a:gd name="T6" fmla="*/ 13 w 5768"/>
              <a:gd name="T7" fmla="*/ 3351 h 4329"/>
              <a:gd name="T8" fmla="*/ 0 w 5768"/>
              <a:gd name="T9" fmla="*/ 0 h 4329"/>
              <a:gd name="T10" fmla="*/ 2428 w 5768"/>
              <a:gd name="T11" fmla="*/ 7 h 4329"/>
              <a:gd name="T12" fmla="*/ 5766 w 5768"/>
              <a:gd name="T13" fmla="*/ 605 h 4329"/>
              <a:gd name="T14" fmla="*/ 0 60000 65536"/>
              <a:gd name="T15" fmla="*/ 0 60000 65536"/>
              <a:gd name="T16" fmla="*/ 0 60000 65536"/>
              <a:gd name="T17" fmla="*/ 0 60000 65536"/>
              <a:gd name="T18" fmla="*/ 0 60000 65536"/>
              <a:gd name="T19" fmla="*/ 0 60000 65536"/>
              <a:gd name="T20" fmla="*/ 0 60000 65536"/>
              <a:gd name="T21" fmla="*/ 0 w 5768"/>
              <a:gd name="T22" fmla="*/ 0 h 4329"/>
              <a:gd name="T23" fmla="*/ 5768 w 5768"/>
              <a:gd name="T24" fmla="*/ 4329 h 43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FFB"/>
              </a:gs>
              <a:gs pos="100000">
                <a:schemeClr val="bg1">
                  <a:alpha val="70000"/>
                </a:schemeClr>
              </a:gs>
            </a:gsLst>
            <a:lin ang="2700000" scaled="1"/>
          </a:gradFill>
          <a:ln w="9525">
            <a:noFill/>
            <a:round/>
            <a:headEnd/>
            <a:tailEnd/>
          </a:ln>
        </p:spPr>
        <p:txBody>
          <a:bodyPr lIns="98746" tIns="49373" rIns="98746" bIns="49373"/>
          <a:lstStyle/>
          <a:p>
            <a:pPr defTabSz="987425">
              <a:defRPr/>
            </a:pPr>
            <a:endParaRPr lang="ru-RU"/>
          </a:p>
        </p:txBody>
      </p:sp>
      <p:sp>
        <p:nvSpPr>
          <p:cNvPr id="1033" name="Freeform 9"/>
          <p:cNvSpPr>
            <a:spLocks/>
          </p:cNvSpPr>
          <p:nvPr/>
        </p:nvSpPr>
        <p:spPr bwMode="gray">
          <a:xfrm>
            <a:off x="-4763" y="5919788"/>
            <a:ext cx="1560513" cy="1462087"/>
          </a:xfrm>
          <a:custGeom>
            <a:avLst/>
            <a:gdLst>
              <a:gd name="T0" fmla="*/ 0 w 1089"/>
              <a:gd name="T1" fmla="*/ 0 h 1100"/>
              <a:gd name="T2" fmla="*/ 0 w 1089"/>
              <a:gd name="T3" fmla="*/ 1100 h 1100"/>
              <a:gd name="T4" fmla="*/ 1089 w 1089"/>
              <a:gd name="T5" fmla="*/ 1100 h 1100"/>
              <a:gd name="T6" fmla="*/ 0 w 1089"/>
              <a:gd name="T7" fmla="*/ 0 h 1100"/>
              <a:gd name="T8" fmla="*/ 0 60000 65536"/>
              <a:gd name="T9" fmla="*/ 0 60000 65536"/>
              <a:gd name="T10" fmla="*/ 0 60000 65536"/>
              <a:gd name="T11" fmla="*/ 0 60000 65536"/>
              <a:gd name="T12" fmla="*/ 0 w 1089"/>
              <a:gd name="T13" fmla="*/ 0 h 1100"/>
              <a:gd name="T14" fmla="*/ 1089 w 1089"/>
              <a:gd name="T15" fmla="*/ 1100 h 1100"/>
            </a:gdLst>
            <a:ahLst/>
            <a:cxnLst>
              <a:cxn ang="T8">
                <a:pos x="T0" y="T1"/>
              </a:cxn>
              <a:cxn ang="T9">
                <a:pos x="T2" y="T3"/>
              </a:cxn>
              <a:cxn ang="T10">
                <a:pos x="T4" y="T5"/>
              </a:cxn>
              <a:cxn ang="T11">
                <a:pos x="T6" y="T7"/>
              </a:cxn>
            </a:cxnLst>
            <a:rect l="T12" t="T13" r="T14" b="T15"/>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headEnd/>
            <a:tailEnd/>
          </a:ln>
        </p:spPr>
        <p:txBody>
          <a:bodyPr lIns="98746" tIns="49373" rIns="98746" bIns="49373"/>
          <a:lstStyle/>
          <a:p>
            <a:pPr defTabSz="987425">
              <a:defRPr/>
            </a:pPr>
            <a:endParaRPr lang="ru-RU"/>
          </a:p>
        </p:txBody>
      </p:sp>
      <p:sp>
        <p:nvSpPr>
          <p:cNvPr id="1037" name="Line 13"/>
          <p:cNvSpPr>
            <a:spLocks noChangeShapeType="1"/>
          </p:cNvSpPr>
          <p:nvPr/>
        </p:nvSpPr>
        <p:spPr bwMode="gray">
          <a:xfrm>
            <a:off x="569913" y="0"/>
            <a:ext cx="0" cy="6361113"/>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38" name="Line 14"/>
          <p:cNvSpPr>
            <a:spLocks noChangeShapeType="1"/>
          </p:cNvSpPr>
          <p:nvPr/>
        </p:nvSpPr>
        <p:spPr bwMode="gray">
          <a:xfrm>
            <a:off x="1817688" y="0"/>
            <a:ext cx="0" cy="735330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39" name="Line 15"/>
          <p:cNvSpPr>
            <a:spLocks noChangeShapeType="1"/>
          </p:cNvSpPr>
          <p:nvPr/>
        </p:nvSpPr>
        <p:spPr bwMode="gray">
          <a:xfrm>
            <a:off x="3065463" y="0"/>
            <a:ext cx="0" cy="7383463"/>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0" name="Line 16"/>
          <p:cNvSpPr>
            <a:spLocks noChangeShapeType="1"/>
          </p:cNvSpPr>
          <p:nvPr/>
        </p:nvSpPr>
        <p:spPr bwMode="gray">
          <a:xfrm>
            <a:off x="4313238" y="0"/>
            <a:ext cx="0" cy="7399338"/>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1" name="Line 17"/>
          <p:cNvSpPr>
            <a:spLocks noChangeShapeType="1"/>
          </p:cNvSpPr>
          <p:nvPr/>
        </p:nvSpPr>
        <p:spPr bwMode="gray">
          <a:xfrm>
            <a:off x="5559425" y="419100"/>
            <a:ext cx="0" cy="6980238"/>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2" name="Line 18"/>
          <p:cNvSpPr>
            <a:spLocks noChangeShapeType="1"/>
          </p:cNvSpPr>
          <p:nvPr/>
        </p:nvSpPr>
        <p:spPr bwMode="gray">
          <a:xfrm>
            <a:off x="6807200" y="666750"/>
            <a:ext cx="0" cy="6732588"/>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3" name="Line 19"/>
          <p:cNvSpPr>
            <a:spLocks noChangeShapeType="1"/>
          </p:cNvSpPr>
          <p:nvPr/>
        </p:nvSpPr>
        <p:spPr bwMode="gray">
          <a:xfrm>
            <a:off x="8054975" y="831850"/>
            <a:ext cx="0" cy="6567488"/>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4" name="Line 20"/>
          <p:cNvSpPr>
            <a:spLocks noChangeShapeType="1"/>
          </p:cNvSpPr>
          <p:nvPr/>
        </p:nvSpPr>
        <p:spPr bwMode="gray">
          <a:xfrm>
            <a:off x="9302750" y="968375"/>
            <a:ext cx="0" cy="6430963"/>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6" name="Line 22"/>
          <p:cNvSpPr>
            <a:spLocks noChangeShapeType="1"/>
          </p:cNvSpPr>
          <p:nvPr/>
        </p:nvSpPr>
        <p:spPr bwMode="gray">
          <a:xfrm rot="5400000">
            <a:off x="2810669" y="-2359819"/>
            <a:ext cx="0" cy="5621338"/>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7" name="Line 23"/>
          <p:cNvSpPr>
            <a:spLocks noChangeShapeType="1"/>
          </p:cNvSpPr>
          <p:nvPr/>
        </p:nvSpPr>
        <p:spPr bwMode="gray">
          <a:xfrm rot="5400000">
            <a:off x="4957763" y="-3298825"/>
            <a:ext cx="0" cy="9915525"/>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8" name="Line 24"/>
          <p:cNvSpPr>
            <a:spLocks noChangeShapeType="1"/>
          </p:cNvSpPr>
          <p:nvPr/>
        </p:nvSpPr>
        <p:spPr bwMode="gray">
          <a:xfrm rot="5400000">
            <a:off x="4957763" y="-2089150"/>
            <a:ext cx="0" cy="9915525"/>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49" name="Line 25"/>
          <p:cNvSpPr>
            <a:spLocks noChangeShapeType="1"/>
          </p:cNvSpPr>
          <p:nvPr/>
        </p:nvSpPr>
        <p:spPr bwMode="gray">
          <a:xfrm rot="5400000">
            <a:off x="4959350" y="-879475"/>
            <a:ext cx="0" cy="991235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50" name="Line 26"/>
          <p:cNvSpPr>
            <a:spLocks noChangeShapeType="1"/>
          </p:cNvSpPr>
          <p:nvPr/>
        </p:nvSpPr>
        <p:spPr bwMode="gray">
          <a:xfrm rot="5400000">
            <a:off x="4959350" y="330200"/>
            <a:ext cx="0" cy="9912350"/>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51" name="Line 27"/>
          <p:cNvSpPr>
            <a:spLocks noChangeShapeType="1"/>
          </p:cNvSpPr>
          <p:nvPr/>
        </p:nvSpPr>
        <p:spPr bwMode="gray">
          <a:xfrm rot="5400000">
            <a:off x="5311776" y="1935162"/>
            <a:ext cx="0" cy="9121775"/>
          </a:xfrm>
          <a:prstGeom prst="line">
            <a:avLst/>
          </a:prstGeom>
          <a:noFill/>
          <a:ln w="9525">
            <a:solidFill>
              <a:srgbClr val="FFFFFF">
                <a:alpha val="50000"/>
              </a:srgbClr>
            </a:solidFill>
            <a:round/>
            <a:headEnd/>
            <a:tailEnd/>
          </a:ln>
          <a:effectLst>
            <a:outerShdw dist="17961" dir="2700000" algn="ctr" rotWithShape="0">
              <a:schemeClr val="accent2">
                <a:alpha val="35001"/>
              </a:schemeClr>
            </a:outerShdw>
          </a:effectLst>
        </p:spPr>
        <p:txBody>
          <a:bodyPr/>
          <a:lstStyle/>
          <a:p>
            <a:pPr>
              <a:defRPr/>
            </a:pPr>
            <a:endParaRPr lang="ru-RU" sz="1800"/>
          </a:p>
        </p:txBody>
      </p:sp>
      <p:sp>
        <p:nvSpPr>
          <p:cNvPr id="1052" name="Rectangle 28"/>
          <p:cNvSpPr>
            <a:spLocks noChangeArrowheads="1"/>
          </p:cNvSpPr>
          <p:nvPr/>
        </p:nvSpPr>
        <p:spPr bwMode="gray">
          <a:xfrm>
            <a:off x="4337050" y="2897188"/>
            <a:ext cx="1222375" cy="1162050"/>
          </a:xfrm>
          <a:prstGeom prst="rect">
            <a:avLst/>
          </a:prstGeom>
          <a:solidFill>
            <a:srgbClr val="FFFFFF">
              <a:alpha val="25098"/>
            </a:srgbClr>
          </a:solidFill>
          <a:ln w="9525">
            <a:noFill/>
            <a:miter lim="800000"/>
            <a:headEnd/>
            <a:tailEnd/>
          </a:ln>
        </p:spPr>
        <p:txBody>
          <a:bodyPr wrap="none" lIns="98746" tIns="49373" rIns="98746" bIns="49373" anchor="ctr"/>
          <a:lstStyle/>
          <a:p>
            <a:pPr defTabSz="987425">
              <a:defRPr/>
            </a:pPr>
            <a:endParaRPr lang="ru-RU"/>
          </a:p>
        </p:txBody>
      </p:sp>
      <p:sp>
        <p:nvSpPr>
          <p:cNvPr id="1053" name="Rectangle 29"/>
          <p:cNvSpPr>
            <a:spLocks noChangeArrowheads="1"/>
          </p:cNvSpPr>
          <p:nvPr/>
        </p:nvSpPr>
        <p:spPr bwMode="gray">
          <a:xfrm>
            <a:off x="8077200" y="5313363"/>
            <a:ext cx="1214438" cy="1162050"/>
          </a:xfrm>
          <a:prstGeom prst="rect">
            <a:avLst/>
          </a:prstGeom>
          <a:solidFill>
            <a:srgbClr val="FFFFFF">
              <a:alpha val="30196"/>
            </a:srgbClr>
          </a:solidFill>
          <a:ln w="9525">
            <a:noFill/>
            <a:miter lim="800000"/>
            <a:headEnd/>
            <a:tailEnd/>
          </a:ln>
        </p:spPr>
        <p:txBody>
          <a:bodyPr wrap="none" lIns="98746" tIns="49373" rIns="98746" bIns="49373" anchor="ctr"/>
          <a:lstStyle/>
          <a:p>
            <a:pPr defTabSz="987425">
              <a:defRPr/>
            </a:pPr>
            <a:endParaRPr lang="ru-RU"/>
          </a:p>
        </p:txBody>
      </p:sp>
      <p:sp>
        <p:nvSpPr>
          <p:cNvPr id="1054" name="Rectangle 30"/>
          <p:cNvSpPr>
            <a:spLocks noChangeArrowheads="1"/>
          </p:cNvSpPr>
          <p:nvPr/>
        </p:nvSpPr>
        <p:spPr bwMode="gray">
          <a:xfrm>
            <a:off x="595313" y="4098925"/>
            <a:ext cx="1222375" cy="1160463"/>
          </a:xfrm>
          <a:prstGeom prst="rect">
            <a:avLst/>
          </a:prstGeom>
          <a:solidFill>
            <a:srgbClr val="FFFFFF">
              <a:alpha val="20000"/>
            </a:srgbClr>
          </a:solidFill>
          <a:ln w="9525">
            <a:noFill/>
            <a:miter lim="800000"/>
            <a:headEnd/>
            <a:tailEnd/>
          </a:ln>
        </p:spPr>
        <p:txBody>
          <a:bodyPr wrap="none" lIns="98746" tIns="49373" rIns="98746" bIns="49373" anchor="ctr"/>
          <a:lstStyle/>
          <a:p>
            <a:pPr defTabSz="987425">
              <a:defRPr/>
            </a:pPr>
            <a:endParaRPr lang="ru-RU"/>
          </a:p>
        </p:txBody>
      </p:sp>
      <p:sp>
        <p:nvSpPr>
          <p:cNvPr id="1055" name="Rectangle 31"/>
          <p:cNvSpPr>
            <a:spLocks noChangeArrowheads="1"/>
          </p:cNvSpPr>
          <p:nvPr/>
        </p:nvSpPr>
        <p:spPr bwMode="gray">
          <a:xfrm>
            <a:off x="6829425" y="6526213"/>
            <a:ext cx="1222375" cy="857250"/>
          </a:xfrm>
          <a:prstGeom prst="rect">
            <a:avLst/>
          </a:prstGeom>
          <a:solidFill>
            <a:srgbClr val="FFFFFF">
              <a:alpha val="20000"/>
            </a:srgbClr>
          </a:solidFill>
          <a:ln w="9525">
            <a:noFill/>
            <a:miter lim="800000"/>
            <a:headEnd/>
            <a:tailEnd/>
          </a:ln>
        </p:spPr>
        <p:txBody>
          <a:bodyPr wrap="none" lIns="98746" tIns="49373" rIns="98746" bIns="49373" anchor="ctr"/>
          <a:lstStyle/>
          <a:p>
            <a:pPr defTabSz="987425">
              <a:defRPr/>
            </a:pPr>
            <a:endParaRPr lang="ru-RU"/>
          </a:p>
        </p:txBody>
      </p:sp>
      <p:sp>
        <p:nvSpPr>
          <p:cNvPr id="1056" name="Rectangle 32"/>
          <p:cNvSpPr>
            <a:spLocks noChangeArrowheads="1"/>
          </p:cNvSpPr>
          <p:nvPr/>
        </p:nvSpPr>
        <p:spPr bwMode="gray">
          <a:xfrm>
            <a:off x="3081338" y="0"/>
            <a:ext cx="1222375" cy="434975"/>
          </a:xfrm>
          <a:prstGeom prst="rect">
            <a:avLst/>
          </a:prstGeom>
          <a:solidFill>
            <a:srgbClr val="FFFFFF">
              <a:alpha val="39999"/>
            </a:srgbClr>
          </a:solidFill>
          <a:ln w="9525">
            <a:noFill/>
            <a:miter lim="800000"/>
            <a:headEnd/>
            <a:tailEnd/>
          </a:ln>
        </p:spPr>
        <p:txBody>
          <a:bodyPr wrap="none" lIns="98746" tIns="49373" rIns="98746" bIns="49373" anchor="ctr"/>
          <a:lstStyle/>
          <a:p>
            <a:pPr defTabSz="987425">
              <a:defRPr/>
            </a:pPr>
            <a:endParaRPr lang="ru-RU"/>
          </a:p>
        </p:txBody>
      </p:sp>
      <p:sp>
        <p:nvSpPr>
          <p:cNvPr id="1057" name="Rectangle 33"/>
          <p:cNvSpPr>
            <a:spLocks noChangeArrowheads="1"/>
          </p:cNvSpPr>
          <p:nvPr/>
        </p:nvSpPr>
        <p:spPr bwMode="gray">
          <a:xfrm>
            <a:off x="3089275" y="5314950"/>
            <a:ext cx="1212850" cy="1162050"/>
          </a:xfrm>
          <a:prstGeom prst="rect">
            <a:avLst/>
          </a:prstGeom>
          <a:solidFill>
            <a:srgbClr val="FFFFFF">
              <a:alpha val="30196"/>
            </a:srgbClr>
          </a:solidFill>
          <a:ln w="9525">
            <a:noFill/>
            <a:miter lim="800000"/>
            <a:headEnd/>
            <a:tailEnd/>
          </a:ln>
        </p:spPr>
        <p:txBody>
          <a:bodyPr wrap="none" lIns="98746" tIns="49373" rIns="98746" bIns="49373" anchor="ctr"/>
          <a:lstStyle/>
          <a:p>
            <a:pPr defTabSz="987425">
              <a:defRPr/>
            </a:pPr>
            <a:endParaRPr lang="ru-RU"/>
          </a:p>
        </p:txBody>
      </p:sp>
      <p:sp>
        <p:nvSpPr>
          <p:cNvPr id="1058" name="Rectangle 34"/>
          <p:cNvSpPr>
            <a:spLocks noChangeArrowheads="1"/>
          </p:cNvSpPr>
          <p:nvPr/>
        </p:nvSpPr>
        <p:spPr bwMode="gray">
          <a:xfrm>
            <a:off x="6823075" y="1685925"/>
            <a:ext cx="1212850" cy="1162050"/>
          </a:xfrm>
          <a:prstGeom prst="rect">
            <a:avLst/>
          </a:prstGeom>
          <a:solidFill>
            <a:srgbClr val="FFFFFF">
              <a:alpha val="30196"/>
            </a:srgbClr>
          </a:solidFill>
          <a:ln w="9525">
            <a:noFill/>
            <a:miter lim="800000"/>
            <a:headEnd/>
            <a:tailEnd/>
          </a:ln>
        </p:spPr>
        <p:txBody>
          <a:bodyPr wrap="none" lIns="98746" tIns="49373" rIns="98746" bIns="49373" anchor="ctr"/>
          <a:lstStyle/>
          <a:p>
            <a:pPr defTabSz="987425">
              <a:defRPr/>
            </a:pPr>
            <a:endParaRPr lang="ru-RU"/>
          </a:p>
        </p:txBody>
      </p:sp>
      <p:sp>
        <p:nvSpPr>
          <p:cNvPr id="2" name="Rectangle 3"/>
          <p:cNvSpPr>
            <a:spLocks noGrp="1" noChangeArrowheads="1"/>
          </p:cNvSpPr>
          <p:nvPr>
            <p:ph type="body" idx="1"/>
          </p:nvPr>
        </p:nvSpPr>
        <p:spPr bwMode="gray">
          <a:xfrm>
            <a:off x="495300" y="1722438"/>
            <a:ext cx="8910638" cy="4870450"/>
          </a:xfrm>
          <a:prstGeom prst="rect">
            <a:avLst/>
          </a:prstGeom>
          <a:noFill/>
          <a:ln w="9525">
            <a:noFill/>
            <a:miter lim="800000"/>
            <a:headEnd/>
            <a:tailEnd/>
          </a:ln>
        </p:spPr>
        <p:txBody>
          <a:bodyPr vert="horz" wrap="square" lIns="98746" tIns="49373" rIns="98746" bIns="49373"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gray">
          <a:xfrm>
            <a:off x="495300" y="6721475"/>
            <a:ext cx="2309813" cy="511175"/>
          </a:xfrm>
          <a:prstGeom prst="rect">
            <a:avLst/>
          </a:prstGeom>
          <a:noFill/>
          <a:ln w="9525">
            <a:noFill/>
            <a:miter lim="800000"/>
            <a:headEnd/>
            <a:tailEnd/>
          </a:ln>
        </p:spPr>
        <p:txBody>
          <a:bodyPr vert="horz" wrap="square" lIns="98746" tIns="49373" rIns="98746" bIns="49373" numCol="1" anchor="t" anchorCtr="0" compatLnSpc="1">
            <a:prstTxWarp prst="textNoShape">
              <a:avLst/>
            </a:prstTxWarp>
          </a:bodyPr>
          <a:lstStyle>
            <a:lvl1pPr>
              <a:defRPr sz="1500">
                <a:latin typeface="Arial" charset="0"/>
              </a:defRPr>
            </a:lvl1pPr>
          </a:lstStyle>
          <a:p>
            <a:pPr>
              <a:defRPr/>
            </a:pPr>
            <a:fld id="{2526D7EA-749F-47F8-BD7B-D00ED1575916}" type="datetimeFigureOut">
              <a:rPr lang="ru-RU"/>
              <a:pPr>
                <a:defRPr/>
              </a:pPr>
              <a:t>06.11.2018</a:t>
            </a:fld>
            <a:endParaRPr lang="ru-RU"/>
          </a:p>
        </p:txBody>
      </p:sp>
      <p:sp>
        <p:nvSpPr>
          <p:cNvPr id="1029" name="Rectangle 5"/>
          <p:cNvSpPr>
            <a:spLocks noGrp="1" noChangeArrowheads="1"/>
          </p:cNvSpPr>
          <p:nvPr>
            <p:ph type="ftr" sz="quarter" idx="3"/>
          </p:nvPr>
        </p:nvSpPr>
        <p:spPr bwMode="gray">
          <a:xfrm>
            <a:off x="3382963" y="6721475"/>
            <a:ext cx="3135312" cy="511175"/>
          </a:xfrm>
          <a:prstGeom prst="rect">
            <a:avLst/>
          </a:prstGeom>
          <a:noFill/>
          <a:ln w="9525">
            <a:noFill/>
            <a:miter lim="800000"/>
            <a:headEnd/>
            <a:tailEnd/>
          </a:ln>
        </p:spPr>
        <p:txBody>
          <a:bodyPr vert="horz" wrap="square" lIns="98746" tIns="49373" rIns="98746" bIns="49373" numCol="1" anchor="t" anchorCtr="0" compatLnSpc="1">
            <a:prstTxWarp prst="textNoShape">
              <a:avLst/>
            </a:prstTxWarp>
          </a:bodyPr>
          <a:lstStyle>
            <a:lvl1pPr>
              <a:defRPr sz="1500">
                <a:latin typeface="Arial" charset="0"/>
              </a:defRPr>
            </a:lvl1pPr>
          </a:lstStyle>
          <a:p>
            <a:pPr>
              <a:defRPr/>
            </a:pPr>
            <a:endParaRPr lang="ru-RU"/>
          </a:p>
        </p:txBody>
      </p:sp>
      <p:sp>
        <p:nvSpPr>
          <p:cNvPr id="1030" name="Rectangle 6"/>
          <p:cNvSpPr>
            <a:spLocks noGrp="1" noChangeArrowheads="1"/>
          </p:cNvSpPr>
          <p:nvPr>
            <p:ph type="sldNum" sz="quarter" idx="4"/>
          </p:nvPr>
        </p:nvSpPr>
        <p:spPr bwMode="gray">
          <a:xfrm>
            <a:off x="7096125" y="6721475"/>
            <a:ext cx="2309813" cy="511175"/>
          </a:xfrm>
          <a:prstGeom prst="rect">
            <a:avLst/>
          </a:prstGeom>
          <a:noFill/>
          <a:ln w="9525">
            <a:noFill/>
            <a:miter lim="800000"/>
            <a:headEnd/>
            <a:tailEnd/>
          </a:ln>
        </p:spPr>
        <p:txBody>
          <a:bodyPr vert="horz" wrap="square" lIns="98746" tIns="49373" rIns="98746" bIns="49373" numCol="1" anchor="t" anchorCtr="0" compatLnSpc="1">
            <a:prstTxWarp prst="textNoShape">
              <a:avLst/>
            </a:prstTxWarp>
          </a:bodyPr>
          <a:lstStyle>
            <a:lvl1pPr algn="r">
              <a:defRPr sz="1500">
                <a:latin typeface="Arial" charset="0"/>
              </a:defRPr>
            </a:lvl1pPr>
          </a:lstStyle>
          <a:p>
            <a:pPr>
              <a:defRPr/>
            </a:pPr>
            <a:fld id="{356AE7C1-62E6-4B7C-9628-F40212611CBD}" type="slidenum">
              <a:rPr lang="ru-RU"/>
              <a:pPr>
                <a:defRPr/>
              </a:pPr>
              <a:t>‹#›</a:t>
            </a:fld>
            <a:endParaRPr lang="ru-RU"/>
          </a:p>
        </p:txBody>
      </p:sp>
      <p:sp>
        <p:nvSpPr>
          <p:cNvPr id="1060" name="Freeform 36"/>
          <p:cNvSpPr>
            <a:spLocks/>
          </p:cNvSpPr>
          <p:nvPr/>
        </p:nvSpPr>
        <p:spPr bwMode="gray">
          <a:xfrm>
            <a:off x="4376738" y="0"/>
            <a:ext cx="5527675" cy="795338"/>
          </a:xfrm>
          <a:custGeom>
            <a:avLst/>
            <a:gdLst>
              <a:gd name="T0" fmla="*/ 3130 w 3130"/>
              <a:gd name="T1" fmla="*/ 453 h 453"/>
              <a:gd name="T2" fmla="*/ 3130 w 3130"/>
              <a:gd name="T3" fmla="*/ 0 h 453"/>
              <a:gd name="T4" fmla="*/ 0 w 3130"/>
              <a:gd name="T5" fmla="*/ 0 h 453"/>
              <a:gd name="T6" fmla="*/ 3130 w 3130"/>
              <a:gd name="T7" fmla="*/ 453 h 453"/>
              <a:gd name="T8" fmla="*/ 0 60000 65536"/>
              <a:gd name="T9" fmla="*/ 0 60000 65536"/>
              <a:gd name="T10" fmla="*/ 0 60000 65536"/>
              <a:gd name="T11" fmla="*/ 0 60000 65536"/>
              <a:gd name="T12" fmla="*/ 0 w 3130"/>
              <a:gd name="T13" fmla="*/ 0 h 453"/>
              <a:gd name="T14" fmla="*/ 3130 w 3130"/>
              <a:gd name="T15" fmla="*/ 453 h 453"/>
            </a:gdLst>
            <a:ahLst/>
            <a:cxnLst>
              <a:cxn ang="T8">
                <a:pos x="T0" y="T1"/>
              </a:cxn>
              <a:cxn ang="T9">
                <a:pos x="T2" y="T3"/>
              </a:cxn>
              <a:cxn ang="T10">
                <a:pos x="T4" y="T5"/>
              </a:cxn>
              <a:cxn ang="T11">
                <a:pos x="T6" y="T7"/>
              </a:cxn>
            </a:cxnLst>
            <a:rect l="T12" t="T13" r="T14" b="T15"/>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headEnd/>
            <a:tailEnd/>
          </a:ln>
        </p:spPr>
        <p:txBody>
          <a:bodyPr lIns="98746" tIns="49373" rIns="98746" bIns="49373"/>
          <a:lstStyle/>
          <a:p>
            <a:pPr defTabSz="987425">
              <a:defRPr/>
            </a:pPr>
            <a:endParaRPr lang="ru-RU"/>
          </a:p>
        </p:txBody>
      </p:sp>
      <p:sp>
        <p:nvSpPr>
          <p:cNvPr id="1026" name="Rectangle 2"/>
          <p:cNvSpPr>
            <a:spLocks noGrp="1" noChangeArrowheads="1"/>
          </p:cNvSpPr>
          <p:nvPr>
            <p:ph type="title"/>
          </p:nvPr>
        </p:nvSpPr>
        <p:spPr bwMode="black">
          <a:xfrm>
            <a:off x="495300" y="350838"/>
            <a:ext cx="8910638" cy="996950"/>
          </a:xfrm>
          <a:prstGeom prst="rect">
            <a:avLst/>
          </a:prstGeom>
          <a:noFill/>
          <a:ln w="9525">
            <a:noFill/>
            <a:miter lim="800000"/>
            <a:headEnd/>
            <a:tailEnd/>
          </a:ln>
          <a:effectLst>
            <a:outerShdw dist="35921" dir="2700000" algn="ctr" rotWithShape="0">
              <a:srgbClr val="FFFFFF"/>
            </a:outerShdw>
          </a:effectLst>
        </p:spPr>
        <p:txBody>
          <a:bodyPr vert="horz" wrap="square" lIns="98746" tIns="49373" rIns="98746" bIns="49373" numCol="1" anchor="ctr" anchorCtr="0" compatLnSpc="1">
            <a:prstTxWarp prst="textNoShape">
              <a:avLst/>
            </a:prstTxWarp>
          </a:bodyPr>
          <a:lstStyle/>
          <a:p>
            <a:pPr lvl="0"/>
            <a:r>
              <a:rPr lang="ru-RU" smtClean="0"/>
              <a:t>Образец заголовка</a:t>
            </a:r>
            <a:endParaRPr lang="en-US" smtClean="0"/>
          </a:p>
        </p:txBody>
      </p:sp>
      <p:pic>
        <p:nvPicPr>
          <p:cNvPr id="3" name="Picture 37" descr="water"/>
          <p:cNvPicPr>
            <a:picLocks noChangeAspect="1" noChangeArrowheads="1"/>
          </p:cNvPicPr>
          <p:nvPr/>
        </p:nvPicPr>
        <p:blipFill>
          <a:blip r:embed="rId18"/>
          <a:srcRect l="22409" t="16374" b="27486"/>
          <a:stretch>
            <a:fillRect/>
          </a:stretch>
        </p:blipFill>
        <p:spPr bwMode="gray">
          <a:xfrm rot="786797">
            <a:off x="7178675" y="-409575"/>
            <a:ext cx="2617788" cy="2146300"/>
          </a:xfrm>
          <a:prstGeom prst="rect">
            <a:avLst/>
          </a:prstGeom>
          <a:noFill/>
          <a:ln w="9525">
            <a:noFill/>
            <a:miter lim="800000"/>
            <a:headEnd/>
            <a:tailEnd/>
          </a:ln>
        </p:spPr>
      </p:pic>
      <p:pic>
        <p:nvPicPr>
          <p:cNvPr id="4" name="Picture 38" descr="3"/>
          <p:cNvPicPr>
            <a:picLocks noChangeAspect="1" noChangeArrowheads="1"/>
          </p:cNvPicPr>
          <p:nvPr/>
        </p:nvPicPr>
        <p:blipFill>
          <a:blip r:embed="rId19"/>
          <a:srcRect/>
          <a:stretch>
            <a:fillRect/>
          </a:stretch>
        </p:blipFill>
        <p:spPr bwMode="gray">
          <a:xfrm rot="20740733" flipH="1">
            <a:off x="53975" y="6162675"/>
            <a:ext cx="1323975" cy="1476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80"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 id="2147483875" r:id="rId12"/>
    <p:sldLayoutId id="2147483876" r:id="rId13"/>
    <p:sldLayoutId id="2147483877" r:id="rId14"/>
    <p:sldLayoutId id="2147483878" r:id="rId15"/>
    <p:sldLayoutId id="2147483879" r:id="rId16"/>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ppt_x</p:attrName>
                                        </p:attrNameLst>
                                      </p:cBhvr>
                                      <p:tavLst>
                                        <p:tav tm="0">
                                          <p:val>
                                            <p:strVal val="#ppt_x-.2"/>
                                          </p:val>
                                        </p:tav>
                                        <p:tav tm="100000">
                                          <p:val>
                                            <p:strVal val="#ppt_x"/>
                                          </p:val>
                                        </p:tav>
                                      </p:tavLst>
                                    </p:anim>
                                    <p:anim calcmode="lin" valueType="num">
                                      <p:cBhvr>
                                        <p:cTn id="8" dur="5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500"/>
                                        <p:tgtEl>
                                          <p:spTgt spid="102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60"/>
                                        </p:tgtEl>
                                        <p:attrNameLst>
                                          <p:attrName>style.visibility</p:attrName>
                                        </p:attrNameLst>
                                      </p:cBhvr>
                                      <p:to>
                                        <p:strVal val="visible"/>
                                      </p:to>
                                    </p:set>
                                    <p:animEffect transition="in" filter="fade">
                                      <p:cBhvr>
                                        <p:cTn id="13" dur="1000"/>
                                        <p:tgtEl>
                                          <p:spTgt spid="1060"/>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33"/>
                                        </p:tgtEl>
                                        <p:attrNameLst>
                                          <p:attrName>style.visibility</p:attrName>
                                        </p:attrNameLst>
                                      </p:cBhvr>
                                      <p:to>
                                        <p:strVal val="visible"/>
                                      </p:to>
                                    </p:set>
                                    <p:animEffect transition="in" filter="fade">
                                      <p:cBhvr>
                                        <p:cTn id="16" dur="1000"/>
                                        <p:tgtEl>
                                          <p:spTgt spid="1033"/>
                                        </p:tgtEl>
                                      </p:cBhvr>
                                    </p:animEffect>
                                  </p:childTnLst>
                                </p:cTn>
                              </p:par>
                            </p:childTnLst>
                          </p:cTn>
                        </p:par>
                        <p:par>
                          <p:cTn id="17" fill="hold">
                            <p:stCondLst>
                              <p:cond delay="2000"/>
                            </p:stCondLst>
                            <p:childTnLst>
                              <p:par>
                                <p:cTn id="18" presetID="1" presetClass="emph" presetSubtype="2" fill="hold" nodeType="afterEffect">
                                  <p:stCondLst>
                                    <p:cond delay="0"/>
                                  </p:stCondLst>
                                  <p:childTnLst>
                                    <p:animClr clrSpc="rgb" dir="cw">
                                      <p:cBhvr>
                                        <p:cTn id="19" dur="1000" fill="hold"/>
                                        <p:tgtEl>
                                          <p:spTgt spid="1060"/>
                                        </p:tgtEl>
                                        <p:attrNameLst>
                                          <p:attrName>fillcolor</p:attrName>
                                        </p:attrNameLst>
                                      </p:cBhvr>
                                      <p:to>
                                        <a:schemeClr val="folHlink"/>
                                      </p:to>
                                    </p:animClr>
                                    <p:set>
                                      <p:cBhvr>
                                        <p:cTn id="20" dur="1000" fill="hold"/>
                                        <p:tgtEl>
                                          <p:spTgt spid="1060"/>
                                        </p:tgtEl>
                                        <p:attrNameLst>
                                          <p:attrName>fill.type</p:attrName>
                                        </p:attrNameLst>
                                      </p:cBhvr>
                                      <p:to>
                                        <p:strVal val="solid"/>
                                      </p:to>
                                    </p:set>
                                    <p:set>
                                      <p:cBhvr>
                                        <p:cTn id="21" dur="1000" fill="hold"/>
                                        <p:tgtEl>
                                          <p:spTgt spid="1060"/>
                                        </p:tgtEl>
                                        <p:attrNameLst>
                                          <p:attrName>fill.on</p:attrName>
                                        </p:attrNameLst>
                                      </p:cBhvr>
                                      <p:to>
                                        <p:strVal val="true"/>
                                      </p:to>
                                    </p:set>
                                  </p:childTnLst>
                                </p:cTn>
                              </p:par>
                              <p:par>
                                <p:cTn id="22" presetID="1" presetClass="emph" presetSubtype="2" fill="hold" nodeType="withEffect">
                                  <p:stCondLst>
                                    <p:cond delay="700"/>
                                  </p:stCondLst>
                                  <p:childTnLst>
                                    <p:animClr clrSpc="rgb" dir="cw">
                                      <p:cBhvr>
                                        <p:cTn id="23" dur="1000" fill="hold"/>
                                        <p:tgtEl>
                                          <p:spTgt spid="1033"/>
                                        </p:tgtEl>
                                        <p:attrNameLst>
                                          <p:attrName>fillcolor</p:attrName>
                                        </p:attrNameLst>
                                      </p:cBhvr>
                                      <p:to>
                                        <a:schemeClr val="accent1"/>
                                      </p:to>
                                    </p:animClr>
                                    <p:set>
                                      <p:cBhvr>
                                        <p:cTn id="24" dur="1000" fill="hold"/>
                                        <p:tgtEl>
                                          <p:spTgt spid="1033"/>
                                        </p:tgtEl>
                                        <p:attrNameLst>
                                          <p:attrName>fill.type</p:attrName>
                                        </p:attrNameLst>
                                      </p:cBhvr>
                                      <p:to>
                                        <p:strVal val="solid"/>
                                      </p:to>
                                    </p:set>
                                    <p:set>
                                      <p:cBhvr>
                                        <p:cTn id="25" dur="1000" fill="hold"/>
                                        <p:tgtEl>
                                          <p:spTgt spid="103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1060" grpId="0" animBg="1"/>
      <p:bldP spid="1026" grpId="0"/>
    </p:bldLst>
  </p:timing>
  <p:txStyles>
    <p:titleStyle>
      <a:lvl1pPr algn="l" defTabSz="987425" rtl="0" eaLnBrk="0" fontAlgn="base" hangingPunct="0">
        <a:spcBef>
          <a:spcPct val="0"/>
        </a:spcBef>
        <a:spcAft>
          <a:spcPct val="0"/>
        </a:spcAft>
        <a:defRPr sz="4800" b="1">
          <a:solidFill>
            <a:schemeClr val="tx2"/>
          </a:solidFill>
          <a:latin typeface="+mj-lt"/>
          <a:ea typeface="+mj-ea"/>
          <a:cs typeface="+mj-cs"/>
        </a:defRPr>
      </a:lvl1pPr>
      <a:lvl2pPr algn="l" defTabSz="987425" rtl="0" eaLnBrk="0" fontAlgn="base" hangingPunct="0">
        <a:spcBef>
          <a:spcPct val="0"/>
        </a:spcBef>
        <a:spcAft>
          <a:spcPct val="0"/>
        </a:spcAft>
        <a:defRPr sz="4800" b="1">
          <a:solidFill>
            <a:schemeClr val="tx2"/>
          </a:solidFill>
          <a:latin typeface="Arial" charset="0"/>
        </a:defRPr>
      </a:lvl2pPr>
      <a:lvl3pPr algn="l" defTabSz="987425" rtl="0" eaLnBrk="0" fontAlgn="base" hangingPunct="0">
        <a:spcBef>
          <a:spcPct val="0"/>
        </a:spcBef>
        <a:spcAft>
          <a:spcPct val="0"/>
        </a:spcAft>
        <a:defRPr sz="4800" b="1">
          <a:solidFill>
            <a:schemeClr val="tx2"/>
          </a:solidFill>
          <a:latin typeface="Arial" charset="0"/>
        </a:defRPr>
      </a:lvl3pPr>
      <a:lvl4pPr algn="l" defTabSz="987425" rtl="0" eaLnBrk="0" fontAlgn="base" hangingPunct="0">
        <a:spcBef>
          <a:spcPct val="0"/>
        </a:spcBef>
        <a:spcAft>
          <a:spcPct val="0"/>
        </a:spcAft>
        <a:defRPr sz="4800" b="1">
          <a:solidFill>
            <a:schemeClr val="tx2"/>
          </a:solidFill>
          <a:latin typeface="Arial" charset="0"/>
        </a:defRPr>
      </a:lvl4pPr>
      <a:lvl5pPr algn="l" defTabSz="987425" rtl="0" eaLnBrk="0" fontAlgn="base" hangingPunct="0">
        <a:spcBef>
          <a:spcPct val="0"/>
        </a:spcBef>
        <a:spcAft>
          <a:spcPct val="0"/>
        </a:spcAft>
        <a:defRPr sz="48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369888" indent="-369888" algn="l" defTabSz="987425" rtl="0" eaLnBrk="0" fontAlgn="base" hangingPunct="0">
        <a:spcBef>
          <a:spcPct val="20000"/>
        </a:spcBef>
        <a:spcAft>
          <a:spcPct val="0"/>
        </a:spcAft>
        <a:buChar char="•"/>
        <a:defRPr sz="3500">
          <a:solidFill>
            <a:schemeClr val="tx1"/>
          </a:solidFill>
          <a:latin typeface="+mn-lt"/>
          <a:ea typeface="+mn-ea"/>
          <a:cs typeface="+mn-cs"/>
        </a:defRPr>
      </a:lvl1pPr>
      <a:lvl2pPr marL="801688" indent="-307975" algn="l" defTabSz="987425" rtl="0" eaLnBrk="0" fontAlgn="base" hangingPunct="0">
        <a:spcBef>
          <a:spcPct val="20000"/>
        </a:spcBef>
        <a:spcAft>
          <a:spcPct val="0"/>
        </a:spcAft>
        <a:buChar char="–"/>
        <a:defRPr sz="3000">
          <a:solidFill>
            <a:schemeClr val="tx1"/>
          </a:solidFill>
          <a:latin typeface="+mn-lt"/>
        </a:defRPr>
      </a:lvl2pPr>
      <a:lvl3pPr marL="1235075" indent="-247650" algn="l" defTabSz="987425" rtl="0" eaLnBrk="0" fontAlgn="base" hangingPunct="0">
        <a:spcBef>
          <a:spcPct val="20000"/>
        </a:spcBef>
        <a:spcAft>
          <a:spcPct val="0"/>
        </a:spcAft>
        <a:buChar char="•"/>
        <a:defRPr sz="2600">
          <a:solidFill>
            <a:schemeClr val="tx1"/>
          </a:solidFill>
          <a:latin typeface="+mn-lt"/>
        </a:defRPr>
      </a:lvl3pPr>
      <a:lvl4pPr marL="1728788" indent="-247650" algn="l" defTabSz="987425" rtl="0" eaLnBrk="0" fontAlgn="base" hangingPunct="0">
        <a:spcBef>
          <a:spcPct val="20000"/>
        </a:spcBef>
        <a:spcAft>
          <a:spcPct val="0"/>
        </a:spcAft>
        <a:buChar char="–"/>
        <a:defRPr sz="2200">
          <a:solidFill>
            <a:schemeClr val="tx1"/>
          </a:solidFill>
          <a:latin typeface="+mn-lt"/>
        </a:defRPr>
      </a:lvl4pPr>
      <a:lvl5pPr marL="2222500" indent="-247650" algn="l" defTabSz="987425" rtl="0" eaLnBrk="0" fontAlgn="base" hangingPunct="0">
        <a:spcBef>
          <a:spcPct val="20000"/>
        </a:spcBef>
        <a:spcAft>
          <a:spcPct val="0"/>
        </a:spcAft>
        <a:buChar char="»"/>
        <a:defRPr sz="22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40.pn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7.xml"/><Relationship Id="rId5" Type="http://schemas.openxmlformats.org/officeDocument/2006/relationships/image" Target="../media/image48.gif"/><Relationship Id="rId4" Type="http://schemas.openxmlformats.org/officeDocument/2006/relationships/image" Target="../media/image47.png"/></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gif"/><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878653" y="1689880"/>
            <a:ext cx="8429684" cy="2858620"/>
          </a:xfrm>
          <a:prstGeom prst="rect">
            <a:avLst/>
          </a:prstGeom>
          <a:noFill/>
        </p:spPr>
        <p:txBody>
          <a:bodyPr wrap="square" lIns="87773" tIns="43887" rIns="87773" bIns="43887">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ru-RU" sz="6000" b="1" dirty="0" err="1">
                <a:ln w="1143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Санның халық</a:t>
            </a:r>
            <a:r>
              <a:rPr lang="ru-RU" sz="6000" b="1" dirty="0">
                <a:ln w="1143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p>
          <a:p>
            <a:pPr algn="ctr">
              <a:defRPr/>
            </a:pPr>
            <a:r>
              <a:rPr lang="ru-RU" sz="6000" b="1" dirty="0" err="1">
                <a:ln w="1143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дүниетанымындағы</a:t>
            </a:r>
            <a:endParaRPr lang="ru-RU" sz="6000" b="1" dirty="0">
              <a:ln w="1143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pPr algn="ctr">
              <a:defRPr/>
            </a:pPr>
            <a:r>
              <a:rPr lang="ru-RU" sz="6000" b="1" dirty="0" err="1">
                <a:ln w="1143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көрінісі </a:t>
            </a:r>
            <a:r>
              <a:rPr lang="ru-RU" sz="6000" b="1" dirty="0">
                <a:ln w="1143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мен </a:t>
            </a:r>
            <a:r>
              <a:rPr lang="ru-RU" sz="6000" b="1" dirty="0" err="1">
                <a:ln w="1143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маңызы</a:t>
            </a:r>
            <a:r>
              <a:rPr lang="ru-RU" sz="6000" b="1" dirty="0">
                <a:ln w="11430"/>
                <a:solidFill>
                  <a:srgbClr val="0000FF"/>
                </a:solidFill>
                <a:effectLst>
                  <a:outerShdw blurRad="38100" dist="38100" dir="2700000" algn="tl">
                    <a:srgbClr val="000000">
                      <a:alpha val="43137"/>
                    </a:srgbClr>
                  </a:outerShdw>
                </a:effectLst>
                <a:latin typeface="Times New Roman" pitchFamily="18" charset="0"/>
                <a:cs typeface="Times New Roman" pitchFamily="18" charset="0"/>
              </a:rPr>
              <a:t> </a:t>
            </a:r>
          </a:p>
        </p:txBody>
      </p:sp>
      <p:sp>
        <p:nvSpPr>
          <p:cNvPr id="11" name="Прямоугольник 10"/>
          <p:cNvSpPr/>
          <p:nvPr/>
        </p:nvSpPr>
        <p:spPr>
          <a:xfrm>
            <a:off x="1593033" y="261120"/>
            <a:ext cx="6929486" cy="888850"/>
          </a:xfrm>
          <a:prstGeom prst="rect">
            <a:avLst/>
          </a:prstGeom>
          <a:noFill/>
        </p:spPr>
        <p:txBody>
          <a:bodyPr wrap="square" lIns="87773" tIns="43887" rIns="87773" bIns="43887">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5200" b="1" spc="48" dirty="0" err="1">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rPr>
              <a:t>Ғылыми жоба</a:t>
            </a:r>
            <a:endParaRPr lang="ru-RU" sz="5200" b="1" spc="48" dirty="0">
              <a:ln w="11430"/>
              <a:solidFill>
                <a:srgbClr val="FF0000"/>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3081" name="TextBox 8"/>
          <p:cNvSpPr txBox="1">
            <a:spLocks noChangeArrowheads="1"/>
          </p:cNvSpPr>
          <p:nvPr/>
        </p:nvSpPr>
        <p:spPr bwMode="auto">
          <a:xfrm>
            <a:off x="521463" y="5476094"/>
            <a:ext cx="9072626" cy="830997"/>
          </a:xfrm>
          <a:prstGeom prst="rect">
            <a:avLst/>
          </a:prstGeom>
          <a:noFill/>
          <a:ln w="9525">
            <a:noFill/>
            <a:miter lim="800000"/>
            <a:headEnd/>
            <a:tailEnd/>
          </a:ln>
        </p:spPr>
        <p:txBody>
          <a:bodyPr wrap="square">
            <a:spAutoFit/>
          </a:bodyPr>
          <a:lstStyle/>
          <a:p>
            <a:pPr algn="ctr"/>
            <a:r>
              <a:rPr lang="kk-KZ" sz="2400" b="1" dirty="0">
                <a:solidFill>
                  <a:srgbClr val="FF0000"/>
                </a:solidFill>
                <a:latin typeface="Times New Roman" pitchFamily="18" charset="0"/>
                <a:cs typeface="Times New Roman" pitchFamily="18" charset="0"/>
              </a:rPr>
              <a:t>Орындаған</a:t>
            </a:r>
            <a:r>
              <a:rPr lang="kk-KZ" sz="2400" b="1" dirty="0" smtClean="0">
                <a:solidFill>
                  <a:srgbClr val="FF0000"/>
                </a:solidFill>
                <a:latin typeface="Times New Roman" pitchFamily="18" charset="0"/>
                <a:cs typeface="Times New Roman" pitchFamily="18" charset="0"/>
              </a:rPr>
              <a:t>: Ермекұлы Мұхамед</a:t>
            </a:r>
            <a:endParaRPr lang="kk-KZ" sz="2400" b="1" dirty="0">
              <a:solidFill>
                <a:srgbClr val="FF0000"/>
              </a:solidFill>
              <a:latin typeface="Times New Roman" pitchFamily="18" charset="0"/>
              <a:cs typeface="Times New Roman" pitchFamily="18" charset="0"/>
            </a:endParaRPr>
          </a:p>
          <a:p>
            <a:pPr algn="ctr"/>
            <a:r>
              <a:rPr lang="kk-KZ" sz="2400" b="1" dirty="0">
                <a:solidFill>
                  <a:srgbClr val="FF0000"/>
                </a:solidFill>
                <a:latin typeface="Times New Roman" pitchFamily="18" charset="0"/>
                <a:cs typeface="Times New Roman" pitchFamily="18" charset="0"/>
              </a:rPr>
              <a:t>Жетекшісі: </a:t>
            </a:r>
            <a:r>
              <a:rPr lang="kk-KZ" sz="2400" b="1" dirty="0" smtClean="0">
                <a:solidFill>
                  <a:srgbClr val="FF0000"/>
                </a:solidFill>
                <a:latin typeface="Times New Roman" pitchFamily="18" charset="0"/>
                <a:cs typeface="Times New Roman" pitchFamily="18" charset="0"/>
              </a:rPr>
              <a:t>Талипова Карлыгаш Каиржановна</a:t>
            </a:r>
            <a:endParaRPr lang="ru-RU"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endParaRPr lang="ru-RU"/>
          </a:p>
        </p:txBody>
      </p:sp>
      <p:pic>
        <p:nvPicPr>
          <p:cNvPr id="17411" name="Picture 2" descr="C:\Users\Сауле\Desktop\математика фоны\44742017.jpg"/>
          <p:cNvPicPr>
            <a:picLocks noChangeAspect="1" noChangeArrowheads="1"/>
          </p:cNvPicPr>
          <p:nvPr/>
        </p:nvPicPr>
        <p:blipFill>
          <a:blip r:embed="rId2"/>
          <a:srcRect/>
          <a:stretch>
            <a:fillRect/>
          </a:stretch>
        </p:blipFill>
        <p:spPr bwMode="auto">
          <a:xfrm>
            <a:off x="0" y="0"/>
            <a:ext cx="9901238" cy="7380288"/>
          </a:xfrm>
          <a:prstGeom prst="rect">
            <a:avLst/>
          </a:prstGeom>
          <a:noFill/>
          <a:ln w="9525">
            <a:noFill/>
            <a:miter lim="800000"/>
            <a:headEnd/>
            <a:tailEnd/>
          </a:ln>
        </p:spPr>
      </p:pic>
      <p:graphicFrame>
        <p:nvGraphicFramePr>
          <p:cNvPr id="4" name="Таблица 3"/>
          <p:cNvGraphicFramePr>
            <a:graphicFrameLocks noGrp="1"/>
          </p:cNvGraphicFramePr>
          <p:nvPr/>
        </p:nvGraphicFramePr>
        <p:xfrm>
          <a:off x="949325" y="3332163"/>
          <a:ext cx="8002588" cy="1097280"/>
        </p:xfrm>
        <a:graphic>
          <a:graphicData uri="http://schemas.openxmlformats.org/drawingml/2006/table">
            <a:tbl>
              <a:tblPr/>
              <a:tblGrid>
                <a:gridCol w="1000125"/>
                <a:gridCol w="1000125"/>
                <a:gridCol w="1000125"/>
                <a:gridCol w="1000125"/>
                <a:gridCol w="1000125"/>
                <a:gridCol w="1000125"/>
                <a:gridCol w="1000125"/>
                <a:gridCol w="1001713"/>
              </a:tblGrid>
              <a:tr h="0">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О</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М</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И</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Н</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Т</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К</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А</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r>
              <a:tr h="0">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000</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001</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010</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011</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100</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101</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110</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c>
                  <a:txBody>
                    <a:bodyPr/>
                    <a:lstStyle/>
                    <a:p>
                      <a:pPr marL="0" marR="0" lvl="0" indent="323850" algn="just" defTabSz="914400" rtl="0" eaLnBrk="1" fontAlgn="base" latinLnBrk="0" hangingPunct="1">
                        <a:lnSpc>
                          <a:spcPct val="150000"/>
                        </a:lnSpc>
                        <a:spcBef>
                          <a:spcPct val="0"/>
                        </a:spcBef>
                        <a:spcAft>
                          <a:spcPct val="0"/>
                        </a:spcAft>
                        <a:buClrTx/>
                        <a:buSzTx/>
                        <a:buFontTx/>
                        <a:buNone/>
                        <a:tabLst/>
                      </a:pPr>
                      <a:r>
                        <a:rPr kumimoji="0" lang="kk-KZ" sz="2400" b="0" i="0" u="none" strike="noStrike" cap="none" normalizeH="0" baseline="0" smtClean="0">
                          <a:ln>
                            <a:noFill/>
                          </a:ln>
                          <a:solidFill>
                            <a:schemeClr val="tx1"/>
                          </a:solidFill>
                          <a:effectLst/>
                          <a:latin typeface="Times New Roman" pitchFamily="18" charset="0"/>
                          <a:cs typeface="Times New Roman" pitchFamily="18" charset="0"/>
                        </a:rPr>
                        <a:t>111</a:t>
                      </a:r>
                      <a:endParaRPr kumimoji="0" lang="ru-RU" sz="2400" b="0" i="0" u="none" strike="noStrike" cap="none" normalizeH="0" baseline="0" smtClean="0">
                        <a:ln>
                          <a:noFill/>
                        </a:ln>
                        <a:solidFill>
                          <a:schemeClr val="tx1"/>
                        </a:solidFill>
                        <a:effectLst/>
                        <a:latin typeface="Calibri" pitchFamily="34" charset="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BED2C"/>
                    </a:solidFill>
                  </a:tcPr>
                </a:tc>
              </a:tr>
            </a:tbl>
          </a:graphicData>
        </a:graphic>
      </p:graphicFrame>
      <p:sp>
        <p:nvSpPr>
          <p:cNvPr id="17441" name="Rectangle 1"/>
          <p:cNvSpPr>
            <a:spLocks noChangeArrowheads="1"/>
          </p:cNvSpPr>
          <p:nvPr/>
        </p:nvSpPr>
        <p:spPr bwMode="invGray">
          <a:xfrm>
            <a:off x="1092200" y="331788"/>
            <a:ext cx="7431088" cy="1570037"/>
          </a:xfrm>
          <a:prstGeom prst="rect">
            <a:avLst/>
          </a:prstGeom>
          <a:noFill/>
          <a:ln w="9525" algn="ctr">
            <a:noFill/>
            <a:miter lim="800000"/>
            <a:headEnd/>
            <a:tailEnd/>
          </a:ln>
        </p:spPr>
        <p:txBody>
          <a:bodyPr anchor="ctr">
            <a:spAutoFit/>
          </a:bodyPr>
          <a:lstStyle/>
          <a:p>
            <a:pPr indent="323850" algn="ctr" eaLnBrk="0" hangingPunct="0"/>
            <a:r>
              <a:rPr lang="kk-KZ" sz="3200" b="1">
                <a:solidFill>
                  <a:srgbClr val="FFFFFF"/>
                </a:solidFill>
                <a:latin typeface="Times New Roman" pitchFamily="18" charset="0"/>
                <a:cs typeface="Times New Roman" pitchFamily="18" charset="0"/>
              </a:rPr>
              <a:t>«Екілік  код»  кестесінің  көмегімен  жасырынған  сөздерді  тап.</a:t>
            </a:r>
            <a:endParaRPr lang="ru-RU" sz="3200">
              <a:solidFill>
                <a:srgbClr val="FFFFFF"/>
              </a:solidFill>
              <a:latin typeface="Times New Roman" pitchFamily="18" charset="0"/>
              <a:cs typeface="Times New Roman" pitchFamily="18" charset="0"/>
            </a:endParaRPr>
          </a:p>
          <a:p>
            <a:pPr indent="323850" algn="ctr" eaLnBrk="0" hangingPunct="0"/>
            <a:r>
              <a:rPr lang="kk-KZ" sz="3200">
                <a:solidFill>
                  <a:srgbClr val="FFFFFF"/>
                </a:solidFill>
                <a:latin typeface="Times New Roman" pitchFamily="18" charset="0"/>
                <a:cs typeface="Times New Roman" pitchFamily="18" charset="0"/>
              </a:rPr>
              <a:t> </a:t>
            </a:r>
            <a:endParaRPr lang="ru-RU" sz="3200">
              <a:solidFill>
                <a:srgbClr val="FFFFFF"/>
              </a:solidFill>
              <a:latin typeface="Times New Roman" pitchFamily="18" charset="0"/>
              <a:cs typeface="Times New Roman" pitchFamily="18" charset="0"/>
            </a:endParaRPr>
          </a:p>
        </p:txBody>
      </p:sp>
      <p:sp>
        <p:nvSpPr>
          <p:cNvPr id="17442" name="Rectangle 1"/>
          <p:cNvSpPr>
            <a:spLocks noChangeArrowheads="1"/>
          </p:cNvSpPr>
          <p:nvPr/>
        </p:nvSpPr>
        <p:spPr bwMode="invGray">
          <a:xfrm>
            <a:off x="1592263" y="4691063"/>
            <a:ext cx="7431087" cy="1384300"/>
          </a:xfrm>
          <a:prstGeom prst="rect">
            <a:avLst/>
          </a:prstGeom>
          <a:noFill/>
          <a:ln w="9525" algn="ctr">
            <a:noFill/>
            <a:miter lim="800000"/>
            <a:headEnd/>
            <a:tailEnd/>
          </a:ln>
        </p:spPr>
        <p:txBody>
          <a:bodyPr anchor="ctr">
            <a:spAutoFit/>
          </a:bodyPr>
          <a:lstStyle/>
          <a:p>
            <a:pPr indent="323850" eaLnBrk="0" hangingPunct="0"/>
            <a:r>
              <a:rPr lang="kk-KZ" sz="2800" b="1">
                <a:latin typeface="Times New Roman" pitchFamily="18" charset="0"/>
                <a:cs typeface="Times New Roman" pitchFamily="18" charset="0"/>
              </a:rPr>
              <a:t> </a:t>
            </a:r>
            <a:endParaRPr lang="ru-RU" sz="2800">
              <a:latin typeface="Times New Roman" pitchFamily="18" charset="0"/>
              <a:cs typeface="Times New Roman" pitchFamily="18" charset="0"/>
            </a:endParaRPr>
          </a:p>
          <a:p>
            <a:pPr indent="323850" eaLnBrk="0" hangingPunct="0"/>
            <a:r>
              <a:rPr lang="kk-KZ" sz="2800">
                <a:latin typeface="Times New Roman" pitchFamily="18" charset="0"/>
                <a:cs typeface="Times New Roman" pitchFamily="18" charset="0"/>
              </a:rPr>
              <a:t>100 000 110 100 </a:t>
            </a:r>
            <a:r>
              <a:rPr lang="ru-RU" sz="2800">
                <a:latin typeface="Times New Roman" pitchFamily="18" charset="0"/>
                <a:cs typeface="Times New Roman" pitchFamily="18" charset="0"/>
              </a:rPr>
              <a:t>_________________________ </a:t>
            </a:r>
          </a:p>
          <a:p>
            <a:pPr indent="323850" eaLnBrk="0" hangingPunct="0"/>
            <a:r>
              <a:rPr lang="ru-RU" sz="2800">
                <a:latin typeface="Times New Roman" pitchFamily="18" charset="0"/>
                <a:cs typeface="Times New Roman" pitchFamily="18" charset="0"/>
              </a:rPr>
              <a:t>011 000 100 111 _________________________</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Рисунок 1" descr="465BDA2B"/>
          <p:cNvPicPr>
            <a:picLocks noChangeAspect="1" noChangeArrowheads="1"/>
          </p:cNvPicPr>
          <p:nvPr/>
        </p:nvPicPr>
        <p:blipFill>
          <a:blip r:embed="rId2"/>
          <a:srcRect/>
          <a:stretch>
            <a:fillRect/>
          </a:stretch>
        </p:blipFill>
        <p:spPr bwMode="auto">
          <a:xfrm>
            <a:off x="663575" y="1760538"/>
            <a:ext cx="3286125" cy="4287837"/>
          </a:xfrm>
          <a:prstGeom prst="rect">
            <a:avLst/>
          </a:prstGeom>
          <a:noFill/>
          <a:ln w="9525">
            <a:noFill/>
            <a:miter lim="800000"/>
            <a:headEnd/>
            <a:tailEnd/>
          </a:ln>
        </p:spPr>
      </p:pic>
      <p:sp>
        <p:nvSpPr>
          <p:cNvPr id="20483" name="Rectangle 1"/>
          <p:cNvSpPr>
            <a:spLocks noChangeArrowheads="1"/>
          </p:cNvSpPr>
          <p:nvPr/>
        </p:nvSpPr>
        <p:spPr bwMode="invGray">
          <a:xfrm>
            <a:off x="4806950" y="1974850"/>
            <a:ext cx="4451350" cy="3417888"/>
          </a:xfrm>
          <a:prstGeom prst="rect">
            <a:avLst/>
          </a:prstGeom>
          <a:noFill/>
          <a:ln w="9525" algn="ctr">
            <a:noFill/>
            <a:miter lim="800000"/>
            <a:headEnd/>
            <a:tailEnd/>
          </a:ln>
        </p:spPr>
        <p:txBody>
          <a:bodyPr anchor="ctr">
            <a:spAutoFit/>
          </a:bodyPr>
          <a:lstStyle/>
          <a:p>
            <a:pPr indent="323850" eaLnBrk="0" hangingPunct="0"/>
            <a:r>
              <a:rPr lang="kk-KZ" sz="2400">
                <a:solidFill>
                  <a:srgbClr val="FF0000"/>
                </a:solidFill>
                <a:latin typeface="Times New Roman" pitchFamily="18" charset="0"/>
                <a:cs typeface="Times New Roman" pitchFamily="18" charset="0"/>
              </a:rPr>
              <a:t>Төмендегі  цифрлардың  тілін  тауып,</a:t>
            </a:r>
            <a:endParaRPr lang="ru-RU" sz="2400">
              <a:solidFill>
                <a:srgbClr val="FF0000"/>
              </a:solidFill>
              <a:latin typeface="Times New Roman" pitchFamily="18" charset="0"/>
              <a:cs typeface="Times New Roman" pitchFamily="18" charset="0"/>
            </a:endParaRPr>
          </a:p>
          <a:p>
            <a:pPr indent="323850" eaLnBrk="0" hangingPunct="0"/>
            <a:r>
              <a:rPr lang="kk-KZ" sz="2400">
                <a:solidFill>
                  <a:srgbClr val="FF0000"/>
                </a:solidFill>
                <a:latin typeface="Times New Roman" pitchFamily="18" charset="0"/>
                <a:cs typeface="Times New Roman" pitchFamily="18" charset="0"/>
              </a:rPr>
              <a:t>  сөйлеткенде  ежелгі  грек  ойшылы  әрі  математигі  Пифагордың  сандар  туралы  айтқан  тұжырымын  оқуға  болады. </a:t>
            </a:r>
            <a:endParaRPr lang="ru-RU" sz="2400">
              <a:solidFill>
                <a:srgbClr val="FF0000"/>
              </a:solidFill>
              <a:latin typeface="Times New Roman" pitchFamily="18" charset="0"/>
              <a:cs typeface="Times New Roman" pitchFamily="18" charset="0"/>
            </a:endParaRPr>
          </a:p>
          <a:p>
            <a:pPr indent="323850" eaLnBrk="0" hangingPunct="0"/>
            <a:r>
              <a:rPr lang="kk-KZ" sz="2400" b="1">
                <a:solidFill>
                  <a:srgbClr val="FF0000"/>
                </a:solidFill>
                <a:latin typeface="Times New Roman" pitchFamily="18" charset="0"/>
                <a:cs typeface="Times New Roman" pitchFamily="18" charset="0"/>
              </a:rPr>
              <a:t>Жауабы:</a:t>
            </a:r>
            <a:r>
              <a:rPr lang="kk-KZ" sz="2400">
                <a:solidFill>
                  <a:srgbClr val="FF0000"/>
                </a:solidFill>
                <a:latin typeface="Times New Roman" pitchFamily="18" charset="0"/>
                <a:cs typeface="Times New Roman" pitchFamily="18" charset="0"/>
              </a:rPr>
              <a:t>  «Бар  болмыстың  бастамасы  - сан»</a:t>
            </a:r>
          </a:p>
        </p:txBody>
      </p:sp>
      <p:sp>
        <p:nvSpPr>
          <p:cNvPr id="20484" name="Rectangle 2"/>
          <p:cNvSpPr>
            <a:spLocks noChangeArrowheads="1"/>
          </p:cNvSpPr>
          <p:nvPr/>
        </p:nvSpPr>
        <p:spPr bwMode="invGray">
          <a:xfrm>
            <a:off x="877888" y="688975"/>
            <a:ext cx="7513637" cy="708025"/>
          </a:xfrm>
          <a:prstGeom prst="rect">
            <a:avLst/>
          </a:prstGeom>
          <a:noFill/>
          <a:ln w="9525" algn="ctr">
            <a:noFill/>
            <a:miter lim="800000"/>
            <a:headEnd/>
            <a:tailEnd/>
          </a:ln>
        </p:spPr>
        <p:txBody>
          <a:bodyPr wrap="none" anchor="ctr">
            <a:spAutoFit/>
          </a:bodyPr>
          <a:lstStyle/>
          <a:p>
            <a:pPr indent="323850" eaLnBrk="0" hangingPunct="0"/>
            <a:r>
              <a:rPr lang="kk-KZ" sz="4000">
                <a:latin typeface="Times New Roman" pitchFamily="18" charset="0"/>
                <a:cs typeface="Times New Roman" pitchFamily="18" charset="0"/>
              </a:rPr>
              <a:t> </a:t>
            </a:r>
            <a:r>
              <a:rPr lang="kk-KZ" sz="4000" b="1">
                <a:solidFill>
                  <a:srgbClr val="0000FF"/>
                </a:solidFill>
                <a:latin typeface="Times New Roman" pitchFamily="18" charset="0"/>
                <a:cs typeface="Times New Roman" pitchFamily="18" charset="0"/>
              </a:rPr>
              <a:t>Цифрограмма  «Компьютер»</a:t>
            </a:r>
            <a:endParaRPr lang="kk-KZ" sz="400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Рисунок 1" descr="92"/>
          <p:cNvPicPr>
            <a:picLocks noChangeAspect="1" noChangeArrowheads="1"/>
          </p:cNvPicPr>
          <p:nvPr/>
        </p:nvPicPr>
        <p:blipFill>
          <a:blip r:embed="rId2">
            <a:lum bright="-12000" contrast="-6000"/>
          </a:blip>
          <a:srcRect/>
          <a:stretch>
            <a:fillRect/>
          </a:stretch>
        </p:blipFill>
        <p:spPr bwMode="auto">
          <a:xfrm>
            <a:off x="877888" y="903288"/>
            <a:ext cx="8502650" cy="4002087"/>
          </a:xfrm>
          <a:prstGeom prst="rect">
            <a:avLst/>
          </a:prstGeom>
          <a:noFill/>
          <a:ln w="9525">
            <a:noFill/>
            <a:miter lim="800000"/>
            <a:headEnd/>
            <a:tailEnd/>
          </a:ln>
        </p:spPr>
      </p:pic>
      <p:sp>
        <p:nvSpPr>
          <p:cNvPr id="21507" name="Rectangle 1"/>
          <p:cNvSpPr>
            <a:spLocks noChangeArrowheads="1"/>
          </p:cNvSpPr>
          <p:nvPr/>
        </p:nvSpPr>
        <p:spPr bwMode="invGray">
          <a:xfrm>
            <a:off x="949325" y="0"/>
            <a:ext cx="8023225" cy="646113"/>
          </a:xfrm>
          <a:prstGeom prst="rect">
            <a:avLst/>
          </a:prstGeom>
          <a:noFill/>
          <a:ln w="9525" algn="ctr">
            <a:noFill/>
            <a:miter lim="800000"/>
            <a:headEnd/>
            <a:tailEnd/>
          </a:ln>
        </p:spPr>
        <p:txBody>
          <a:bodyPr wrap="none" anchor="ctr">
            <a:spAutoFit/>
          </a:bodyPr>
          <a:lstStyle/>
          <a:p>
            <a:pPr indent="323850" eaLnBrk="0" hangingPunct="0"/>
            <a:r>
              <a:rPr lang="kk-KZ" sz="3600" b="1">
                <a:solidFill>
                  <a:srgbClr val="0000FF"/>
                </a:solidFill>
                <a:latin typeface="Times New Roman" pitchFamily="18" charset="0"/>
                <a:cs typeface="Times New Roman" pitchFamily="18" charset="0"/>
              </a:rPr>
              <a:t>Цифрограмма  «Ол қандай  цифр?»</a:t>
            </a:r>
            <a:endParaRPr lang="kk-KZ" sz="3600">
              <a:solidFill>
                <a:srgbClr val="0000FF"/>
              </a:solidFill>
              <a:latin typeface="Times New Roman" pitchFamily="18" charset="0"/>
              <a:cs typeface="Times New Roman" pitchFamily="18" charset="0"/>
            </a:endParaRPr>
          </a:p>
        </p:txBody>
      </p:sp>
      <p:sp>
        <p:nvSpPr>
          <p:cNvPr id="21508" name="Rectangle 2"/>
          <p:cNvSpPr>
            <a:spLocks noChangeArrowheads="1"/>
          </p:cNvSpPr>
          <p:nvPr/>
        </p:nvSpPr>
        <p:spPr bwMode="invGray">
          <a:xfrm>
            <a:off x="449263" y="5048250"/>
            <a:ext cx="9166225" cy="1938338"/>
          </a:xfrm>
          <a:prstGeom prst="rect">
            <a:avLst/>
          </a:prstGeom>
          <a:noFill/>
          <a:ln w="9525" algn="ctr">
            <a:noFill/>
            <a:miter lim="800000"/>
            <a:headEnd/>
            <a:tailEnd/>
          </a:ln>
        </p:spPr>
        <p:txBody>
          <a:bodyPr anchor="ctr">
            <a:spAutoFit/>
          </a:bodyPr>
          <a:lstStyle/>
          <a:p>
            <a:pPr indent="323850" eaLnBrk="0" hangingPunct="0"/>
            <a:r>
              <a:rPr lang="kk-KZ" sz="2400">
                <a:solidFill>
                  <a:srgbClr val="FF0000"/>
                </a:solidFill>
                <a:latin typeface="Times New Roman" pitchFamily="18" charset="0"/>
                <a:cs typeface="Times New Roman" pitchFamily="18" charset="0"/>
              </a:rPr>
              <a:t>Араның  ұясындай  мына  алты  бұрышты  шаршыларға  1 ден  20 ға  дейінгі  сандарды  орналастыру  керек.  Цифрлар  екінші  рет  қайталанбауы  тиіс.  Біз  төрт  цифрды  ғана  көрсеттік.  Егер  қажетті  сандарды  дұрыс  орналастырып  шықса,  әр шаршы  жолдардың  тігінен де,  көлбеуінен  де  қосындысы  бірдей  болады.</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ChangeArrowheads="1"/>
          </p:cNvSpPr>
          <p:nvPr/>
        </p:nvSpPr>
        <p:spPr bwMode="invGray">
          <a:xfrm>
            <a:off x="0" y="0"/>
            <a:ext cx="4843463" cy="646113"/>
          </a:xfrm>
          <a:prstGeom prst="rect">
            <a:avLst/>
          </a:prstGeom>
          <a:noFill/>
          <a:ln w="9525" algn="ctr">
            <a:noFill/>
            <a:miter lim="800000"/>
            <a:headEnd/>
            <a:tailEnd/>
          </a:ln>
        </p:spPr>
        <p:txBody>
          <a:bodyPr wrap="none" anchor="ctr">
            <a:spAutoFit/>
          </a:bodyPr>
          <a:lstStyle/>
          <a:p>
            <a:pPr indent="323850" eaLnBrk="0" hangingPunct="0"/>
            <a:r>
              <a:rPr lang="kk-KZ" sz="3600" b="1">
                <a:solidFill>
                  <a:srgbClr val="FF0000"/>
                </a:solidFill>
                <a:latin typeface="Times New Roman" pitchFamily="18" charset="0"/>
                <a:cs typeface="Times New Roman" pitchFamily="18" charset="0"/>
              </a:rPr>
              <a:t>«Қызықты  сандар» </a:t>
            </a:r>
            <a:endParaRPr lang="kk-KZ" sz="3600">
              <a:solidFill>
                <a:srgbClr val="FF0000"/>
              </a:solidFill>
              <a:latin typeface="Times New Roman" pitchFamily="18" charset="0"/>
              <a:cs typeface="Times New Roman" pitchFamily="18" charset="0"/>
            </a:endParaRPr>
          </a:p>
        </p:txBody>
      </p:sp>
      <p:pic>
        <p:nvPicPr>
          <p:cNvPr id="22531" name="Рисунок 2" descr="93"/>
          <p:cNvPicPr>
            <a:picLocks noChangeAspect="1" noChangeArrowheads="1"/>
          </p:cNvPicPr>
          <p:nvPr/>
        </p:nvPicPr>
        <p:blipFill>
          <a:blip r:embed="rId2">
            <a:lum bright="-30000" contrast="6000"/>
          </a:blip>
          <a:srcRect/>
          <a:stretch>
            <a:fillRect/>
          </a:stretch>
        </p:blipFill>
        <p:spPr bwMode="auto">
          <a:xfrm>
            <a:off x="949325" y="2403475"/>
            <a:ext cx="8145463" cy="3716338"/>
          </a:xfrm>
          <a:prstGeom prst="rect">
            <a:avLst/>
          </a:prstGeom>
          <a:noFill/>
          <a:ln w="9525">
            <a:noFill/>
            <a:miter lim="800000"/>
            <a:headEnd/>
            <a:tailEnd/>
          </a:ln>
        </p:spPr>
      </p:pic>
      <p:sp>
        <p:nvSpPr>
          <p:cNvPr id="22532" name="Rectangle 2"/>
          <p:cNvSpPr>
            <a:spLocks noChangeArrowheads="1"/>
          </p:cNvSpPr>
          <p:nvPr/>
        </p:nvSpPr>
        <p:spPr bwMode="invGray">
          <a:xfrm>
            <a:off x="1092200" y="760413"/>
            <a:ext cx="8002588" cy="1570037"/>
          </a:xfrm>
          <a:prstGeom prst="rect">
            <a:avLst/>
          </a:prstGeom>
          <a:noFill/>
          <a:ln w="9525" algn="ctr">
            <a:noFill/>
            <a:miter lim="800000"/>
            <a:headEnd/>
            <a:tailEnd/>
          </a:ln>
        </p:spPr>
        <p:txBody>
          <a:bodyPr anchor="ctr">
            <a:spAutoFit/>
          </a:bodyPr>
          <a:lstStyle/>
          <a:p>
            <a:pPr indent="323850" eaLnBrk="0" hangingPunct="0"/>
            <a:r>
              <a:rPr lang="kk-KZ" sz="2400">
                <a:solidFill>
                  <a:srgbClr val="000066"/>
                </a:solidFill>
                <a:latin typeface="Times New Roman" pitchFamily="18" charset="0"/>
                <a:cs typeface="Times New Roman" pitchFamily="18" charset="0"/>
              </a:rPr>
              <a:t>Үш  тақтада  бір-біріне  ұқсас  жұмбақ  беріліп  отыр.  Шешулері  де  бір  өңкей  қызық  сандар.  Сонымен  сұрау  белгілерінің  орнына  қажетті  деген  сандарды  дұрыс  тауып  жазыңыздар. </a:t>
            </a:r>
            <a:endParaRPr lang="kk-KZ" sz="2400">
              <a:solidFill>
                <a:srgbClr val="000066"/>
              </a:solidFill>
            </a:endParaRPr>
          </a:p>
        </p:txBody>
      </p:sp>
      <p:sp>
        <p:nvSpPr>
          <p:cNvPr id="22533" name="Rectangle 3"/>
          <p:cNvSpPr>
            <a:spLocks noChangeArrowheads="1"/>
          </p:cNvSpPr>
          <p:nvPr/>
        </p:nvSpPr>
        <p:spPr bwMode="invGray">
          <a:xfrm>
            <a:off x="877888" y="6334125"/>
            <a:ext cx="3659187" cy="522288"/>
          </a:xfrm>
          <a:prstGeom prst="rect">
            <a:avLst/>
          </a:prstGeom>
          <a:noFill/>
          <a:ln w="9525" algn="ctr">
            <a:noFill/>
            <a:miter lim="800000"/>
            <a:headEnd/>
            <a:tailEnd/>
          </a:ln>
        </p:spPr>
        <p:txBody>
          <a:bodyPr wrap="none" anchor="ctr">
            <a:spAutoFit/>
          </a:bodyPr>
          <a:lstStyle/>
          <a:p>
            <a:pPr indent="323850" eaLnBrk="0" hangingPunct="0"/>
            <a:r>
              <a:rPr lang="kk-KZ" sz="2800" b="1">
                <a:latin typeface="Times New Roman" pitchFamily="18" charset="0"/>
                <a:cs typeface="Times New Roman" pitchFamily="18" charset="0"/>
              </a:rPr>
              <a:t>Жауабы: 45, 27,  63.</a:t>
            </a:r>
            <a:endParaRPr lang="kk-KZ" sz="28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7" descr="C:\Users\Сауле\Desktop\МАТЕМ ФОНЫ\45645954.jpg"/>
          <p:cNvPicPr>
            <a:picLocks noChangeAspect="1" noChangeArrowheads="1"/>
          </p:cNvPicPr>
          <p:nvPr/>
        </p:nvPicPr>
        <p:blipFill>
          <a:blip r:embed="rId2"/>
          <a:srcRect/>
          <a:stretch>
            <a:fillRect/>
          </a:stretch>
        </p:blipFill>
        <p:spPr bwMode="auto">
          <a:xfrm>
            <a:off x="0" y="-46038"/>
            <a:ext cx="9901238" cy="7426326"/>
          </a:xfrm>
          <a:prstGeom prst="rect">
            <a:avLst/>
          </a:prstGeom>
          <a:noFill/>
          <a:ln w="9525">
            <a:noFill/>
            <a:miter lim="800000"/>
            <a:headEnd/>
            <a:tailEnd/>
          </a:ln>
        </p:spPr>
      </p:pic>
      <p:sp>
        <p:nvSpPr>
          <p:cNvPr id="6" name="Прямоугольник 5"/>
          <p:cNvSpPr/>
          <p:nvPr/>
        </p:nvSpPr>
        <p:spPr>
          <a:xfrm>
            <a:off x="1378719" y="0"/>
            <a:ext cx="7743915" cy="646331"/>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kk-KZ" sz="3600" b="1" dirty="0">
                <a:solidFill>
                  <a:srgbClr val="FF0000"/>
                </a:solidFill>
                <a:latin typeface="Times New Roman" pitchFamily="18" charset="0"/>
                <a:cs typeface="Times New Roman" pitchFamily="18" charset="0"/>
              </a:rPr>
              <a:t>Жағымды және жағымсыз цифрлар</a:t>
            </a:r>
            <a:endParaRPr lang="ru-RU" sz="3600" i="1" dirty="0">
              <a:solidFill>
                <a:srgbClr val="FF0000"/>
              </a:solidFill>
              <a:latin typeface="Times New Roman" pitchFamily="18" charset="0"/>
              <a:cs typeface="Times New Roman" pitchFamily="18" charset="0"/>
            </a:endParaRPr>
          </a:p>
        </p:txBody>
      </p:sp>
      <p:sp>
        <p:nvSpPr>
          <p:cNvPr id="23556" name="Rectangle 1"/>
          <p:cNvSpPr>
            <a:spLocks noChangeArrowheads="1"/>
          </p:cNvSpPr>
          <p:nvPr/>
        </p:nvSpPr>
        <p:spPr bwMode="invGray">
          <a:xfrm>
            <a:off x="3235325" y="546100"/>
            <a:ext cx="6665913" cy="5264150"/>
          </a:xfrm>
          <a:prstGeom prst="rect">
            <a:avLst/>
          </a:prstGeom>
          <a:noFill/>
          <a:ln w="9525" algn="ctr">
            <a:noFill/>
            <a:miter lim="800000"/>
            <a:headEnd/>
            <a:tailEnd/>
          </a:ln>
        </p:spPr>
        <p:txBody>
          <a:bodyPr anchor="ctr">
            <a:spAutoFit/>
          </a:bodyPr>
          <a:lstStyle/>
          <a:p>
            <a:pPr indent="323850" eaLnBrk="0" hangingPunct="0"/>
            <a:r>
              <a:rPr lang="kk-KZ" sz="2400">
                <a:solidFill>
                  <a:srgbClr val="0033CC"/>
                </a:solidFill>
                <a:latin typeface="Times New Roman" pitchFamily="18" charset="0"/>
                <a:cs typeface="Times New Roman" pitchFamily="18" charset="0"/>
              </a:rPr>
              <a:t>Рас, цифрлардың да жағымдысы, жағымсызы болады. Бұл – қатып қалған заңдылық боп саналмайтыны баршаға мәлім. Сөйте тұра қалыптасқан ежелгі дәстүр бойынша, қайсібір халықтардың ырым-жоралғыларына орай кейбір сандар аса қастерленеді.</a:t>
            </a:r>
            <a:endParaRPr lang="ru-RU" sz="2400">
              <a:solidFill>
                <a:srgbClr val="0033CC"/>
              </a:solidFill>
              <a:latin typeface="Times New Roman" pitchFamily="18" charset="0"/>
              <a:cs typeface="Times New Roman" pitchFamily="18" charset="0"/>
            </a:endParaRPr>
          </a:p>
          <a:p>
            <a:pPr indent="323850" eaLnBrk="0" hangingPunct="0"/>
            <a:r>
              <a:rPr lang="kk-KZ" sz="2400">
                <a:solidFill>
                  <a:srgbClr val="0033CC"/>
                </a:solidFill>
                <a:latin typeface="Times New Roman" pitchFamily="18" charset="0"/>
                <a:cs typeface="Times New Roman" pitchFamily="18" charset="0"/>
              </a:rPr>
              <a:t>Мәселен, біреулер цифрлардың басы деп </a:t>
            </a:r>
          </a:p>
          <a:p>
            <a:pPr indent="323850" eaLnBrk="0" hangingPunct="0"/>
            <a:r>
              <a:rPr lang="kk-KZ" sz="2400">
                <a:solidFill>
                  <a:srgbClr val="0033CC"/>
                </a:solidFill>
                <a:latin typeface="Times New Roman" pitchFamily="18" charset="0"/>
                <a:cs typeface="Times New Roman" pitchFamily="18" charset="0"/>
              </a:rPr>
              <a:t>1 санын айрықша құрметтесе, енді біреулер 3,7,8 цифрларын жақсы көреді. Қазақ халқының ғұмырында 7, 9, 31, 41 сандары қасиетті деп саналады. Мысалы, «Жеті Жарғы», «Үш тоғыз», «Бір тоғыз», «Жеті қазына». Қазақтар  </a:t>
            </a:r>
          </a:p>
          <a:p>
            <a:pPr indent="323850" eaLnBrk="0" hangingPunct="0"/>
            <a:r>
              <a:rPr lang="kk-KZ" sz="2400">
                <a:solidFill>
                  <a:srgbClr val="0033CC"/>
                </a:solidFill>
                <a:latin typeface="Times New Roman" pitchFamily="18" charset="0"/>
                <a:cs typeface="Times New Roman" pitchFamily="18" charset="0"/>
              </a:rPr>
              <a:t>3, 7, 9, 21 сандарын, яғни тақ сандарды қасиетті деп санайды.</a:t>
            </a:r>
          </a:p>
        </p:txBody>
      </p:sp>
      <p:pic>
        <p:nvPicPr>
          <p:cNvPr id="23557" name="Picture 2" descr="C:\Users\Сауле\Desktop\математика фоны\0_73482_cfd2cd92_L.jpg"/>
          <p:cNvPicPr>
            <a:picLocks noChangeAspect="1" noChangeArrowheads="1"/>
          </p:cNvPicPr>
          <p:nvPr/>
        </p:nvPicPr>
        <p:blipFill>
          <a:blip r:embed="rId3"/>
          <a:srcRect/>
          <a:stretch>
            <a:fillRect/>
          </a:stretch>
        </p:blipFill>
        <p:spPr bwMode="auto">
          <a:xfrm>
            <a:off x="806450" y="760413"/>
            <a:ext cx="1771650" cy="2330450"/>
          </a:xfrm>
          <a:prstGeom prst="rect">
            <a:avLst/>
          </a:prstGeom>
          <a:noFill/>
          <a:ln w="9525">
            <a:noFill/>
            <a:miter lim="800000"/>
            <a:headEnd/>
            <a:tailEnd/>
          </a:ln>
        </p:spPr>
      </p:pic>
      <p:pic>
        <p:nvPicPr>
          <p:cNvPr id="23558" name="Picture 3" descr="C:\Users\Сауле\Desktop\математика фоны\7_5.png"/>
          <p:cNvPicPr>
            <a:picLocks noChangeAspect="1" noChangeArrowheads="1"/>
          </p:cNvPicPr>
          <p:nvPr/>
        </p:nvPicPr>
        <p:blipFill>
          <a:blip r:embed="rId4"/>
          <a:srcRect/>
          <a:stretch>
            <a:fillRect/>
          </a:stretch>
        </p:blipFill>
        <p:spPr bwMode="auto">
          <a:xfrm>
            <a:off x="0" y="3475038"/>
            <a:ext cx="3333750" cy="3333750"/>
          </a:xfrm>
          <a:prstGeom prst="rect">
            <a:avLst/>
          </a:prstGeom>
          <a:noFill/>
          <a:ln w="9525">
            <a:noFill/>
            <a:miter lim="800000"/>
            <a:headEnd/>
            <a:tailEnd/>
          </a:ln>
        </p:spPr>
      </p:pic>
      <p:pic>
        <p:nvPicPr>
          <p:cNvPr id="23559" name="Picture 4" descr="C:\Users\Сауле\Desktop\математика фоны\0_61a54_c906328d_orig.jpg"/>
          <p:cNvPicPr>
            <a:picLocks noChangeAspect="1" noChangeArrowheads="1"/>
          </p:cNvPicPr>
          <p:nvPr/>
        </p:nvPicPr>
        <p:blipFill>
          <a:blip r:embed="rId5"/>
          <a:srcRect/>
          <a:stretch>
            <a:fillRect/>
          </a:stretch>
        </p:blipFill>
        <p:spPr bwMode="auto">
          <a:xfrm>
            <a:off x="4951413" y="5545138"/>
            <a:ext cx="1439862" cy="1835150"/>
          </a:xfrm>
          <a:prstGeom prst="rect">
            <a:avLst/>
          </a:prstGeom>
          <a:noFill/>
          <a:ln w="9525">
            <a:noFill/>
            <a:miter lim="800000"/>
            <a:headEnd/>
            <a:tailEnd/>
          </a:ln>
        </p:spPr>
      </p:pic>
      <p:pic>
        <p:nvPicPr>
          <p:cNvPr id="23560" name="Picture 5" descr="C:\Users\Сауле\Desktop\математика фоны\cifra9.png"/>
          <p:cNvPicPr>
            <a:picLocks noChangeAspect="1" noChangeArrowheads="1"/>
          </p:cNvPicPr>
          <p:nvPr/>
        </p:nvPicPr>
        <p:blipFill>
          <a:blip r:embed="rId6"/>
          <a:srcRect/>
          <a:stretch>
            <a:fillRect/>
          </a:stretch>
        </p:blipFill>
        <p:spPr bwMode="auto">
          <a:xfrm>
            <a:off x="6665913" y="5189538"/>
            <a:ext cx="2190750" cy="219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
          <p:cNvSpPr>
            <a:spLocks noChangeArrowheads="1"/>
          </p:cNvSpPr>
          <p:nvPr/>
        </p:nvSpPr>
        <p:spPr bwMode="invGray">
          <a:xfrm>
            <a:off x="521463" y="332559"/>
            <a:ext cx="9072626" cy="2677656"/>
          </a:xfrm>
          <a:prstGeom prst="rect">
            <a:avLst/>
          </a:prstGeom>
          <a:noFill/>
          <a:ln w="9525" algn="ctr">
            <a:noFill/>
            <a:miter lim="800000"/>
            <a:headEnd/>
            <a:tailEnd/>
          </a:ln>
        </p:spPr>
        <p:txBody>
          <a:bodyPr wrap="square" anchor="ctr">
            <a:spAutoFit/>
          </a:bodyPr>
          <a:lstStyle/>
          <a:p>
            <a:pPr indent="323850" eaLnBrk="0" hangingPunct="0"/>
            <a:r>
              <a:rPr lang="kk-KZ" sz="2800" dirty="0">
                <a:solidFill>
                  <a:srgbClr val="0033CC"/>
                </a:solidFill>
                <a:latin typeface="Times New Roman" pitchFamily="18" charset="0"/>
                <a:cs typeface="Times New Roman" pitchFamily="18" charset="0"/>
              </a:rPr>
              <a:t>Сонымен бірге елдегі елеулі оқиғалар мен даңқты даталар да әрдайым ерекшеленіп, ескеріледі. Осы ретте Астананың бойтұмарына айналған Бәйтеректің биіктігі – 97м. Елорданың Арқа төріне көшкен жылын білдірсе, «Қазақ елі» монументінің биіктігі – 91м. тәуелсіздік жылын айғақтайтынын айтқымыз келеді.</a:t>
            </a:r>
          </a:p>
        </p:txBody>
      </p:sp>
      <p:pic>
        <p:nvPicPr>
          <p:cNvPr id="24579" name="Picture 2" descr="C:\Users\Сауле\Desktop\математика фоны\images (2).jpg"/>
          <p:cNvPicPr>
            <a:picLocks noChangeAspect="1" noChangeArrowheads="1"/>
          </p:cNvPicPr>
          <p:nvPr/>
        </p:nvPicPr>
        <p:blipFill>
          <a:blip r:embed="rId2"/>
          <a:srcRect/>
          <a:stretch>
            <a:fillRect/>
          </a:stretch>
        </p:blipFill>
        <p:spPr bwMode="auto">
          <a:xfrm>
            <a:off x="5593561" y="3261516"/>
            <a:ext cx="2563812" cy="3833813"/>
          </a:xfrm>
          <a:prstGeom prst="rect">
            <a:avLst/>
          </a:prstGeom>
          <a:noFill/>
          <a:ln w="9525">
            <a:noFill/>
            <a:miter lim="800000"/>
            <a:headEnd/>
            <a:tailEnd/>
          </a:ln>
        </p:spPr>
      </p:pic>
      <p:pic>
        <p:nvPicPr>
          <p:cNvPr id="24580" name="Picture 3" descr="C:\Users\Сауле\Desktop\математика фоны\3xhi94o3PN6Miee1216yyza9MdH6UR.jpg"/>
          <p:cNvPicPr>
            <a:picLocks noChangeAspect="1" noChangeArrowheads="1"/>
          </p:cNvPicPr>
          <p:nvPr/>
        </p:nvPicPr>
        <p:blipFill>
          <a:blip r:embed="rId3"/>
          <a:srcRect/>
          <a:stretch>
            <a:fillRect/>
          </a:stretch>
        </p:blipFill>
        <p:spPr bwMode="auto">
          <a:xfrm>
            <a:off x="1521595" y="3332954"/>
            <a:ext cx="2479675"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ChangeArrowheads="1"/>
          </p:cNvSpPr>
          <p:nvPr/>
        </p:nvSpPr>
        <p:spPr bwMode="invGray">
          <a:xfrm>
            <a:off x="806450" y="760413"/>
            <a:ext cx="8502650" cy="2678112"/>
          </a:xfrm>
          <a:prstGeom prst="rect">
            <a:avLst/>
          </a:prstGeom>
          <a:noFill/>
          <a:ln w="9525" algn="ctr">
            <a:noFill/>
            <a:miter lim="800000"/>
            <a:headEnd/>
            <a:tailEnd/>
          </a:ln>
        </p:spPr>
        <p:txBody>
          <a:bodyPr anchor="ctr">
            <a:spAutoFit/>
          </a:bodyPr>
          <a:lstStyle/>
          <a:p>
            <a:pPr indent="323850" eaLnBrk="0" hangingPunct="0"/>
            <a:r>
              <a:rPr lang="kk-KZ" sz="2400">
                <a:solidFill>
                  <a:srgbClr val="0033CC"/>
                </a:solidFill>
                <a:latin typeface="Times New Roman" pitchFamily="18" charset="0"/>
                <a:cs typeface="Times New Roman" pitchFamily="18" charset="0"/>
              </a:rPr>
              <a:t>Керісінше кейбір елдерде 4, 13 цифрлары жағымсыз саналады. Шығыс елдерінде 4 санын ауыз-екі қолданбауға тырысады. Өйткені, бұл сан «қауіп-қатер», «өлім» деген ұғымдарды білдіретіндіктен көп қабатты ғимараттардың реттік санын аттап кететін көрінеді. Сондай-ақ, кейбір ырымшыл адамдар өздеріне жайсыз есептейтін күндері алыс жолсапарға шықпайды, жаңа бір істі бастамайды, қонақ шақырмайды.</a:t>
            </a:r>
          </a:p>
        </p:txBody>
      </p:sp>
      <p:pic>
        <p:nvPicPr>
          <p:cNvPr id="25603" name="Picture 2" descr="C:\Users\Сауле\Desktop\математика фоны\124594601_cifra4.png"/>
          <p:cNvPicPr>
            <a:picLocks noChangeAspect="1" noChangeArrowheads="1"/>
          </p:cNvPicPr>
          <p:nvPr/>
        </p:nvPicPr>
        <p:blipFill>
          <a:blip r:embed="rId2"/>
          <a:srcRect/>
          <a:stretch>
            <a:fillRect/>
          </a:stretch>
        </p:blipFill>
        <p:spPr bwMode="auto">
          <a:xfrm>
            <a:off x="735013" y="3976688"/>
            <a:ext cx="3133725" cy="3016250"/>
          </a:xfrm>
          <a:prstGeom prst="rect">
            <a:avLst/>
          </a:prstGeom>
          <a:noFill/>
          <a:ln w="9525">
            <a:noFill/>
            <a:miter lim="800000"/>
            <a:headEnd/>
            <a:tailEnd/>
          </a:ln>
        </p:spPr>
      </p:pic>
      <p:pic>
        <p:nvPicPr>
          <p:cNvPr id="25604" name="Picture 3" descr="C:\Users\Сауле\Desktop\математика фоны\103507561_cifra_1.png"/>
          <p:cNvPicPr>
            <a:picLocks noChangeAspect="1" noChangeArrowheads="1"/>
          </p:cNvPicPr>
          <p:nvPr/>
        </p:nvPicPr>
        <p:blipFill>
          <a:blip r:embed="rId3"/>
          <a:srcRect/>
          <a:stretch>
            <a:fillRect/>
          </a:stretch>
        </p:blipFill>
        <p:spPr bwMode="auto">
          <a:xfrm>
            <a:off x="5665788" y="3976688"/>
            <a:ext cx="2214562" cy="3100387"/>
          </a:xfrm>
          <a:prstGeom prst="rect">
            <a:avLst/>
          </a:prstGeom>
          <a:noFill/>
          <a:ln w="9525">
            <a:noFill/>
            <a:miter lim="800000"/>
            <a:headEnd/>
            <a:tailEnd/>
          </a:ln>
        </p:spPr>
      </p:pic>
      <p:pic>
        <p:nvPicPr>
          <p:cNvPr id="25605" name="Picture 4" descr="C:\Users\Сауле\Desktop\математика фоны\103507625_large_cifra_3.png"/>
          <p:cNvPicPr>
            <a:picLocks noChangeAspect="1" noChangeArrowheads="1"/>
          </p:cNvPicPr>
          <p:nvPr/>
        </p:nvPicPr>
        <p:blipFill>
          <a:blip r:embed="rId4"/>
          <a:srcRect/>
          <a:stretch>
            <a:fillRect/>
          </a:stretch>
        </p:blipFill>
        <p:spPr bwMode="auto">
          <a:xfrm>
            <a:off x="7308850" y="3833813"/>
            <a:ext cx="2227263" cy="311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ChangeArrowheads="1"/>
          </p:cNvSpPr>
          <p:nvPr/>
        </p:nvSpPr>
        <p:spPr bwMode="invGray">
          <a:xfrm>
            <a:off x="377825" y="546100"/>
            <a:ext cx="9145588" cy="3786188"/>
          </a:xfrm>
          <a:prstGeom prst="rect">
            <a:avLst/>
          </a:prstGeom>
          <a:noFill/>
          <a:ln w="9525" algn="ctr">
            <a:noFill/>
            <a:miter lim="800000"/>
            <a:headEnd/>
            <a:tailEnd/>
          </a:ln>
        </p:spPr>
        <p:txBody>
          <a:bodyPr anchor="ctr">
            <a:spAutoFit/>
          </a:bodyPr>
          <a:lstStyle/>
          <a:p>
            <a:pPr indent="323850" eaLnBrk="0" hangingPunct="0"/>
            <a:r>
              <a:rPr lang="kk-KZ" sz="2400">
                <a:solidFill>
                  <a:srgbClr val="0033CC"/>
                </a:solidFill>
                <a:latin typeface="Times New Roman" pitchFamily="18" charset="0"/>
                <a:cs typeface="Times New Roman" pitchFamily="18" charset="0"/>
              </a:rPr>
              <a:t>Тибеттердің Фэн-шуй заңдылығында 8 саны қасиетті деп саналады. Сол кездегі қасиетті сандар 8, 18, 28, 8888.</a:t>
            </a:r>
            <a:endParaRPr lang="ru-RU" sz="2400">
              <a:solidFill>
                <a:srgbClr val="0033CC"/>
              </a:solidFill>
              <a:latin typeface="Times New Roman" pitchFamily="18" charset="0"/>
              <a:cs typeface="Times New Roman" pitchFamily="18" charset="0"/>
            </a:endParaRPr>
          </a:p>
          <a:p>
            <a:pPr indent="323850" eaLnBrk="0" hangingPunct="0"/>
            <a:r>
              <a:rPr lang="kk-KZ" sz="2400">
                <a:solidFill>
                  <a:srgbClr val="0033CC"/>
                </a:solidFill>
                <a:latin typeface="Times New Roman" pitchFamily="18" charset="0"/>
                <a:cs typeface="Times New Roman" pitchFamily="18" charset="0"/>
              </a:rPr>
              <a:t>Ежелгі жылнамаларында бөлекше құрметтелетін 8 санын </a:t>
            </a:r>
          </a:p>
          <a:p>
            <a:pPr indent="323850" eaLnBrk="0" hangingPunct="0"/>
            <a:r>
              <a:rPr lang="kk-KZ" sz="2400">
                <a:solidFill>
                  <a:srgbClr val="0033CC"/>
                </a:solidFill>
                <a:latin typeface="Times New Roman" pitchFamily="18" charset="0"/>
                <a:cs typeface="Times New Roman" pitchFamily="18" charset="0"/>
              </a:rPr>
              <a:t>Қытай халқының қалай қарайтынын жақында ғана дүркіреп өткен XXIX Бейжің жазғы Олипиадасы куә. Төрткүл әлемнің ең үздік саңлақтары басқосқан дүбірлі дода салтанатты жағдайда </a:t>
            </a:r>
          </a:p>
          <a:p>
            <a:pPr indent="323850" eaLnBrk="0" hangingPunct="0"/>
            <a:r>
              <a:rPr lang="kk-KZ" sz="2400">
                <a:solidFill>
                  <a:srgbClr val="0033CC"/>
                </a:solidFill>
                <a:latin typeface="Times New Roman" pitchFamily="18" charset="0"/>
                <a:cs typeface="Times New Roman" pitchFamily="18" charset="0"/>
              </a:rPr>
              <a:t>2008 жылдың 8 тамызында, кешкі сағат 8-ден 8 минут кеткенде ашылғаны есте. Ал осы тарихи күн – 8 тамызда Қытай елінде </a:t>
            </a:r>
          </a:p>
          <a:p>
            <a:pPr indent="323850" eaLnBrk="0" hangingPunct="0"/>
            <a:r>
              <a:rPr lang="kk-KZ" sz="2400">
                <a:solidFill>
                  <a:srgbClr val="0033CC"/>
                </a:solidFill>
                <a:latin typeface="Times New Roman" pitchFamily="18" charset="0"/>
                <a:cs typeface="Times New Roman" pitchFamily="18" charset="0"/>
              </a:rPr>
              <a:t>3100 жас жұп некеге отырыпты. Жақсылықтың нышанын бейнелейтін бұл рекордтық көрсеткіш «Гиннес» кітабына еніп отыр</a:t>
            </a:r>
            <a:r>
              <a:rPr lang="kk-KZ" sz="2400">
                <a:latin typeface="Times New Roman" pitchFamily="18" charset="0"/>
                <a:cs typeface="Times New Roman" pitchFamily="18" charset="0"/>
              </a:rPr>
              <a:t>.</a:t>
            </a:r>
          </a:p>
        </p:txBody>
      </p:sp>
      <p:pic>
        <p:nvPicPr>
          <p:cNvPr id="26627" name="Picture 2" descr="C:\Users\Сауле\Desktop\математика фоны\0_a36b7_bac4e70_XXXL.jpg"/>
          <p:cNvPicPr>
            <a:picLocks noChangeAspect="1" noChangeArrowheads="1"/>
          </p:cNvPicPr>
          <p:nvPr/>
        </p:nvPicPr>
        <p:blipFill>
          <a:blip r:embed="rId2"/>
          <a:srcRect/>
          <a:stretch>
            <a:fillRect/>
          </a:stretch>
        </p:blipFill>
        <p:spPr bwMode="auto">
          <a:xfrm>
            <a:off x="949325" y="4119563"/>
            <a:ext cx="2960688" cy="3260725"/>
          </a:xfrm>
          <a:prstGeom prst="rect">
            <a:avLst/>
          </a:prstGeom>
          <a:noFill/>
          <a:ln w="9525">
            <a:noFill/>
            <a:miter lim="800000"/>
            <a:headEnd/>
            <a:tailEnd/>
          </a:ln>
        </p:spPr>
      </p:pic>
      <p:pic>
        <p:nvPicPr>
          <p:cNvPr id="26628" name="Picture 3" descr="C:\Users\Сауле\Desktop\математика фоны\7308_404908_15.jpg"/>
          <p:cNvPicPr>
            <a:picLocks noChangeAspect="1" noChangeArrowheads="1"/>
          </p:cNvPicPr>
          <p:nvPr/>
        </p:nvPicPr>
        <p:blipFill>
          <a:blip r:embed="rId3"/>
          <a:srcRect/>
          <a:stretch>
            <a:fillRect/>
          </a:stretch>
        </p:blipFill>
        <p:spPr bwMode="auto">
          <a:xfrm>
            <a:off x="4378325" y="4405313"/>
            <a:ext cx="4064000"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ChangeArrowheads="1"/>
          </p:cNvSpPr>
          <p:nvPr/>
        </p:nvSpPr>
        <p:spPr bwMode="invGray">
          <a:xfrm>
            <a:off x="0" y="0"/>
            <a:ext cx="4832350" cy="769938"/>
          </a:xfrm>
          <a:prstGeom prst="rect">
            <a:avLst/>
          </a:prstGeom>
          <a:noFill/>
          <a:ln w="9525" algn="ctr">
            <a:noFill/>
            <a:miter lim="800000"/>
            <a:headEnd/>
            <a:tailEnd/>
          </a:ln>
        </p:spPr>
        <p:txBody>
          <a:bodyPr wrap="none" anchor="ctr">
            <a:spAutoFit/>
          </a:bodyPr>
          <a:lstStyle/>
          <a:p>
            <a:pPr indent="323850" eaLnBrk="0" hangingPunct="0"/>
            <a:r>
              <a:rPr lang="kk-KZ" sz="4400" b="1">
                <a:solidFill>
                  <a:srgbClr val="0000FF"/>
                </a:solidFill>
                <a:latin typeface="Times New Roman" pitchFamily="18" charset="0"/>
                <a:cs typeface="Times New Roman" pitchFamily="18" charset="0"/>
              </a:rPr>
              <a:t>Цифр – тағдыр...</a:t>
            </a:r>
            <a:endParaRPr lang="kk-KZ" sz="4400">
              <a:solidFill>
                <a:srgbClr val="0000FF"/>
              </a:solidFill>
              <a:latin typeface="Times New Roman" pitchFamily="18" charset="0"/>
              <a:cs typeface="Times New Roman" pitchFamily="18" charset="0"/>
            </a:endParaRPr>
          </a:p>
        </p:txBody>
      </p:sp>
      <p:sp>
        <p:nvSpPr>
          <p:cNvPr id="29699" name="Rectangle 2"/>
          <p:cNvSpPr>
            <a:spLocks noChangeArrowheads="1"/>
          </p:cNvSpPr>
          <p:nvPr/>
        </p:nvSpPr>
        <p:spPr bwMode="invGray">
          <a:xfrm>
            <a:off x="1092200" y="974725"/>
            <a:ext cx="7216775" cy="5018088"/>
          </a:xfrm>
          <a:prstGeom prst="rect">
            <a:avLst/>
          </a:prstGeom>
          <a:noFill/>
          <a:ln w="9525" algn="ctr">
            <a:noFill/>
            <a:miter lim="800000"/>
            <a:headEnd/>
            <a:tailEnd/>
          </a:ln>
        </p:spPr>
        <p:txBody>
          <a:bodyPr anchor="ctr">
            <a:spAutoFit/>
          </a:bodyPr>
          <a:lstStyle/>
          <a:p>
            <a:pPr indent="323850" eaLnBrk="0" hangingPunct="0"/>
            <a:r>
              <a:rPr lang="kk-KZ" sz="3200">
                <a:solidFill>
                  <a:srgbClr val="FF0000"/>
                </a:solidFill>
                <a:latin typeface="Times New Roman" pitchFamily="18" charset="0"/>
                <a:cs typeface="Times New Roman" pitchFamily="18" charset="0"/>
              </a:rPr>
              <a:t>Дүниежүзінде ешқашан қайталанбас қызықты жағдайды Клинвудада тұратын Ральф пен Кэролин Камистің отбасынан ғана іздеуге тура келеді.</a:t>
            </a:r>
            <a:endParaRPr lang="ru-RU" sz="3200">
              <a:solidFill>
                <a:srgbClr val="FF0000"/>
              </a:solidFill>
              <a:latin typeface="Times New Roman" pitchFamily="18" charset="0"/>
              <a:cs typeface="Times New Roman" pitchFamily="18" charset="0"/>
            </a:endParaRPr>
          </a:p>
          <a:p>
            <a:pPr indent="323850" eaLnBrk="0" hangingPunct="0"/>
            <a:r>
              <a:rPr lang="kk-KZ" sz="3200">
                <a:solidFill>
                  <a:srgbClr val="000066"/>
                </a:solidFill>
                <a:latin typeface="Times New Roman" pitchFamily="18" charset="0"/>
                <a:cs typeface="Times New Roman" pitchFamily="18" charset="0"/>
              </a:rPr>
              <a:t>Балалардың есімі    </a:t>
            </a:r>
            <a:r>
              <a:rPr lang="kk-KZ" sz="3200">
                <a:solidFill>
                  <a:srgbClr val="FF0000"/>
                </a:solidFill>
                <a:latin typeface="Times New Roman" pitchFamily="18" charset="0"/>
                <a:cs typeface="Times New Roman" pitchFamily="18" charset="0"/>
              </a:rPr>
              <a:t>Туған күндері</a:t>
            </a:r>
            <a:br>
              <a:rPr lang="kk-KZ" sz="3200">
                <a:solidFill>
                  <a:srgbClr val="FF0000"/>
                </a:solidFill>
                <a:latin typeface="Times New Roman" pitchFamily="18" charset="0"/>
                <a:cs typeface="Times New Roman" pitchFamily="18" charset="0"/>
              </a:rPr>
            </a:br>
            <a:r>
              <a:rPr lang="kk-KZ" sz="3200">
                <a:solidFill>
                  <a:srgbClr val="0000FF"/>
                </a:solidFill>
                <a:latin typeface="Times New Roman" pitchFamily="18" charset="0"/>
                <a:cs typeface="Times New Roman" pitchFamily="18" charset="0"/>
              </a:rPr>
              <a:t>Кэтрин</a:t>
            </a:r>
            <a:r>
              <a:rPr lang="kk-KZ" sz="3200">
                <a:solidFill>
                  <a:srgbClr val="FF0000"/>
                </a:solidFill>
                <a:latin typeface="Times New Roman" pitchFamily="18" charset="0"/>
                <a:cs typeface="Times New Roman" pitchFamily="18" charset="0"/>
              </a:rPr>
              <a:t>                         1952ж. 20 ақпан</a:t>
            </a:r>
            <a:br>
              <a:rPr lang="kk-KZ" sz="3200">
                <a:solidFill>
                  <a:srgbClr val="FF0000"/>
                </a:solidFill>
                <a:latin typeface="Times New Roman" pitchFamily="18" charset="0"/>
                <a:cs typeface="Times New Roman" pitchFamily="18" charset="0"/>
              </a:rPr>
            </a:br>
            <a:r>
              <a:rPr lang="kk-KZ" sz="3200">
                <a:solidFill>
                  <a:srgbClr val="0000FF"/>
                </a:solidFill>
                <a:latin typeface="Times New Roman" pitchFamily="18" charset="0"/>
                <a:cs typeface="Times New Roman" pitchFamily="18" charset="0"/>
              </a:rPr>
              <a:t>Кэрол</a:t>
            </a:r>
            <a:r>
              <a:rPr lang="kk-KZ" sz="3200">
                <a:solidFill>
                  <a:srgbClr val="FF0000"/>
                </a:solidFill>
                <a:latin typeface="Times New Roman" pitchFamily="18" charset="0"/>
                <a:cs typeface="Times New Roman" pitchFamily="18" charset="0"/>
              </a:rPr>
              <a:t>                           1953ж. 20 ақпан</a:t>
            </a:r>
            <a:br>
              <a:rPr lang="kk-KZ" sz="3200">
                <a:solidFill>
                  <a:srgbClr val="FF0000"/>
                </a:solidFill>
                <a:latin typeface="Times New Roman" pitchFamily="18" charset="0"/>
                <a:cs typeface="Times New Roman" pitchFamily="18" charset="0"/>
              </a:rPr>
            </a:br>
            <a:r>
              <a:rPr lang="kk-KZ" sz="3200">
                <a:solidFill>
                  <a:srgbClr val="0000FF"/>
                </a:solidFill>
                <a:latin typeface="Times New Roman" pitchFamily="18" charset="0"/>
                <a:cs typeface="Times New Roman" pitchFamily="18" charset="0"/>
              </a:rPr>
              <a:t>Чарлз</a:t>
            </a:r>
            <a:r>
              <a:rPr lang="kk-KZ" sz="3200">
                <a:solidFill>
                  <a:srgbClr val="FF0000"/>
                </a:solidFill>
                <a:latin typeface="Times New Roman" pitchFamily="18" charset="0"/>
                <a:cs typeface="Times New Roman" pitchFamily="18" charset="0"/>
              </a:rPr>
              <a:t>                            1956ж. 20ақпан</a:t>
            </a:r>
            <a:br>
              <a:rPr lang="kk-KZ" sz="3200">
                <a:solidFill>
                  <a:srgbClr val="FF0000"/>
                </a:solidFill>
                <a:latin typeface="Times New Roman" pitchFamily="18" charset="0"/>
                <a:cs typeface="Times New Roman" pitchFamily="18" charset="0"/>
              </a:rPr>
            </a:br>
            <a:r>
              <a:rPr lang="kk-KZ" sz="3200">
                <a:solidFill>
                  <a:srgbClr val="0000FF"/>
                </a:solidFill>
                <a:latin typeface="Times New Roman" pitchFamily="18" charset="0"/>
                <a:cs typeface="Times New Roman" pitchFamily="18" charset="0"/>
              </a:rPr>
              <a:t>Клаудия</a:t>
            </a:r>
            <a:r>
              <a:rPr lang="kk-KZ" sz="3200">
                <a:solidFill>
                  <a:srgbClr val="FF0000"/>
                </a:solidFill>
                <a:latin typeface="Times New Roman" pitchFamily="18" charset="0"/>
                <a:cs typeface="Times New Roman" pitchFamily="18" charset="0"/>
              </a:rPr>
              <a:t>                        1961ж. 20ақпан</a:t>
            </a:r>
            <a:br>
              <a:rPr lang="kk-KZ" sz="3200">
                <a:solidFill>
                  <a:srgbClr val="FF0000"/>
                </a:solidFill>
                <a:latin typeface="Times New Roman" pitchFamily="18" charset="0"/>
                <a:cs typeface="Times New Roman" pitchFamily="18" charset="0"/>
              </a:rPr>
            </a:br>
            <a:r>
              <a:rPr lang="kk-KZ" sz="3200">
                <a:solidFill>
                  <a:srgbClr val="0000FF"/>
                </a:solidFill>
                <a:latin typeface="Times New Roman" pitchFamily="18" charset="0"/>
                <a:cs typeface="Times New Roman" pitchFamily="18" charset="0"/>
              </a:rPr>
              <a:t>Сесилия</a:t>
            </a:r>
            <a:r>
              <a:rPr lang="kk-KZ" sz="3200">
                <a:solidFill>
                  <a:srgbClr val="FF0000"/>
                </a:solidFill>
                <a:latin typeface="Times New Roman" pitchFamily="18" charset="0"/>
                <a:cs typeface="Times New Roman" pitchFamily="18" charset="0"/>
              </a:rPr>
              <a:t>                        1966ж. 20ақпан</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ChangeArrowheads="1"/>
          </p:cNvSpPr>
          <p:nvPr/>
        </p:nvSpPr>
        <p:spPr bwMode="invGray">
          <a:xfrm>
            <a:off x="0" y="0"/>
            <a:ext cx="4832350" cy="769938"/>
          </a:xfrm>
          <a:prstGeom prst="rect">
            <a:avLst/>
          </a:prstGeom>
          <a:noFill/>
          <a:ln w="9525" algn="ctr">
            <a:noFill/>
            <a:miter lim="800000"/>
            <a:headEnd/>
            <a:tailEnd/>
          </a:ln>
        </p:spPr>
        <p:txBody>
          <a:bodyPr wrap="none" anchor="ctr">
            <a:spAutoFit/>
          </a:bodyPr>
          <a:lstStyle/>
          <a:p>
            <a:pPr indent="323850" eaLnBrk="0" hangingPunct="0"/>
            <a:r>
              <a:rPr lang="kk-KZ" sz="4400" b="1">
                <a:solidFill>
                  <a:srgbClr val="0000FF"/>
                </a:solidFill>
                <a:latin typeface="Times New Roman" pitchFamily="18" charset="0"/>
                <a:cs typeface="Times New Roman" pitchFamily="18" charset="0"/>
              </a:rPr>
              <a:t>Цифр – тағдыр...</a:t>
            </a:r>
            <a:endParaRPr lang="kk-KZ" sz="4400">
              <a:solidFill>
                <a:srgbClr val="0000FF"/>
              </a:solidFill>
              <a:latin typeface="Times New Roman" pitchFamily="18" charset="0"/>
              <a:cs typeface="Times New Roman" pitchFamily="18" charset="0"/>
            </a:endParaRPr>
          </a:p>
        </p:txBody>
      </p:sp>
      <p:sp>
        <p:nvSpPr>
          <p:cNvPr id="30723" name="Rectangle 1"/>
          <p:cNvSpPr>
            <a:spLocks noChangeArrowheads="1"/>
          </p:cNvSpPr>
          <p:nvPr/>
        </p:nvSpPr>
        <p:spPr bwMode="invGray">
          <a:xfrm>
            <a:off x="663575" y="1189038"/>
            <a:ext cx="8523288" cy="3970337"/>
          </a:xfrm>
          <a:prstGeom prst="rect">
            <a:avLst/>
          </a:prstGeom>
          <a:noFill/>
          <a:ln w="9525" algn="ctr">
            <a:noFill/>
            <a:miter lim="800000"/>
            <a:headEnd/>
            <a:tailEnd/>
          </a:ln>
        </p:spPr>
        <p:txBody>
          <a:bodyPr anchor="ctr">
            <a:spAutoFit/>
          </a:bodyPr>
          <a:lstStyle/>
          <a:p>
            <a:pPr indent="323850" eaLnBrk="0" hangingPunct="0"/>
            <a:r>
              <a:rPr lang="kk-KZ" sz="3600">
                <a:solidFill>
                  <a:srgbClr val="FF0000"/>
                </a:solidFill>
                <a:latin typeface="Times New Roman" pitchFamily="18" charset="0"/>
                <a:cs typeface="Times New Roman" pitchFamily="18" charset="0"/>
              </a:rPr>
              <a:t>Қазақ әйелдері арасынан биология ғылымдарының тұңғыш докторы, академик Нәйлә Базанованың бүкіл тағдыры 11 цифрына қатысты бағанға ұқсайды – 11.11.1911 жылы дүниеге келген. Көрнекті ғалым 11.11.1993 жылы өмірден озған.</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Сауле\Desktop\математика фоны\Nachalnaya-shkola.-Slayd-1..png"/>
          <p:cNvPicPr>
            <a:picLocks noChangeAspect="1" noChangeArrowheads="1"/>
          </p:cNvPicPr>
          <p:nvPr/>
        </p:nvPicPr>
        <p:blipFill>
          <a:blip r:embed="rId2"/>
          <a:srcRect b="6087"/>
          <a:stretch>
            <a:fillRect/>
          </a:stretch>
        </p:blipFill>
        <p:spPr bwMode="auto">
          <a:xfrm>
            <a:off x="0" y="0"/>
            <a:ext cx="9901238" cy="7380288"/>
          </a:xfrm>
          <a:prstGeom prst="rect">
            <a:avLst/>
          </a:prstGeom>
          <a:ln>
            <a:noFill/>
          </a:ln>
          <a:effectLst>
            <a:softEdge rad="112500"/>
          </a:effectLst>
        </p:spPr>
      </p:pic>
      <p:sp>
        <p:nvSpPr>
          <p:cNvPr id="4" name="Прямоугольник 3"/>
          <p:cNvSpPr/>
          <p:nvPr/>
        </p:nvSpPr>
        <p:spPr>
          <a:xfrm>
            <a:off x="3256994" y="412919"/>
            <a:ext cx="3037339" cy="888850"/>
          </a:xfrm>
          <a:prstGeom prst="rect">
            <a:avLst/>
          </a:prstGeom>
          <a:noFill/>
        </p:spPr>
        <p:txBody>
          <a:bodyPr wrap="none" lIns="87773" tIns="43887" rIns="87773" bIns="43887">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ru-RU" sz="5200" b="1" spc="48"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Мақсаты</a:t>
            </a:r>
            <a:endParaRPr lang="ru-RU" sz="5200" b="1" spc="4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5124" name="TextBox 5"/>
          <p:cNvSpPr txBox="1">
            <a:spLocks noChangeArrowheads="1"/>
          </p:cNvSpPr>
          <p:nvPr/>
        </p:nvSpPr>
        <p:spPr bwMode="auto">
          <a:xfrm>
            <a:off x="2647950" y="2714625"/>
            <a:ext cx="4375150" cy="2919413"/>
          </a:xfrm>
          <a:prstGeom prst="rect">
            <a:avLst/>
          </a:prstGeom>
          <a:noFill/>
          <a:ln w="9525">
            <a:noFill/>
            <a:miter lim="800000"/>
            <a:headEnd/>
            <a:tailEnd/>
          </a:ln>
        </p:spPr>
        <p:txBody>
          <a:bodyPr lIns="87773" tIns="43887" rIns="87773" bIns="43887">
            <a:spAutoFit/>
          </a:bodyPr>
          <a:lstStyle/>
          <a:p>
            <a:pPr algn="ctr"/>
            <a:r>
              <a:rPr lang="kk-KZ" sz="2300">
                <a:solidFill>
                  <a:srgbClr val="FFFFFF"/>
                </a:solidFill>
                <a:latin typeface="Times New Roman" pitchFamily="18" charset="0"/>
                <a:cs typeface="Times New Roman" pitchFamily="18" charset="0"/>
              </a:rPr>
              <a:t>Күнделікті өмірімізде жиі кездесетін сандардың халқымыздың тұрмыс-тіршілігінде алатын орнын айқындау. Сандардың шығу тарихына, халық дүниетанымындағы көрінісі мен маңызына зерттеулер жасау.</a:t>
            </a:r>
            <a:endParaRPr lang="ru-RU" sz="2300">
              <a:solidFill>
                <a:srgbClr val="FFFFFF"/>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noChangeArrowheads="1"/>
          </p:cNvSpPr>
          <p:nvPr/>
        </p:nvSpPr>
        <p:spPr bwMode="invGray">
          <a:xfrm>
            <a:off x="0" y="0"/>
            <a:ext cx="4832350" cy="769938"/>
          </a:xfrm>
          <a:prstGeom prst="rect">
            <a:avLst/>
          </a:prstGeom>
          <a:noFill/>
          <a:ln w="9525" algn="ctr">
            <a:noFill/>
            <a:miter lim="800000"/>
            <a:headEnd/>
            <a:tailEnd/>
          </a:ln>
        </p:spPr>
        <p:txBody>
          <a:bodyPr wrap="none" anchor="ctr">
            <a:spAutoFit/>
          </a:bodyPr>
          <a:lstStyle/>
          <a:p>
            <a:pPr indent="323850" eaLnBrk="0" hangingPunct="0"/>
            <a:r>
              <a:rPr lang="kk-KZ" sz="4400" b="1">
                <a:solidFill>
                  <a:srgbClr val="0000FF"/>
                </a:solidFill>
                <a:latin typeface="Times New Roman" pitchFamily="18" charset="0"/>
                <a:cs typeface="Times New Roman" pitchFamily="18" charset="0"/>
              </a:rPr>
              <a:t>Цифр – тағдыр...</a:t>
            </a:r>
            <a:endParaRPr lang="kk-KZ" sz="4400">
              <a:solidFill>
                <a:srgbClr val="0000FF"/>
              </a:solidFill>
              <a:latin typeface="Times New Roman" pitchFamily="18" charset="0"/>
              <a:cs typeface="Times New Roman" pitchFamily="18" charset="0"/>
            </a:endParaRPr>
          </a:p>
        </p:txBody>
      </p:sp>
      <p:sp>
        <p:nvSpPr>
          <p:cNvPr id="31747" name="Rectangle 1"/>
          <p:cNvSpPr>
            <a:spLocks noChangeArrowheads="1"/>
          </p:cNvSpPr>
          <p:nvPr/>
        </p:nvSpPr>
        <p:spPr bwMode="invGray">
          <a:xfrm>
            <a:off x="377825" y="1117600"/>
            <a:ext cx="9144826" cy="5632450"/>
          </a:xfrm>
          <a:prstGeom prst="rect">
            <a:avLst/>
          </a:prstGeom>
          <a:noFill/>
          <a:ln w="9525" algn="ctr">
            <a:noFill/>
            <a:miter lim="800000"/>
            <a:headEnd/>
            <a:tailEnd/>
          </a:ln>
        </p:spPr>
        <p:txBody>
          <a:bodyPr wrap="square" anchor="ctr">
            <a:spAutoFit/>
          </a:bodyPr>
          <a:lstStyle/>
          <a:p>
            <a:pPr indent="323850" eaLnBrk="0" hangingPunct="0"/>
            <a:r>
              <a:rPr lang="kk-KZ" sz="2400" dirty="0">
                <a:latin typeface="Times New Roman" pitchFamily="18" charset="0"/>
                <a:cs typeface="Times New Roman" pitchFamily="18" charset="0"/>
              </a:rPr>
              <a:t>АҚШ-тың президенттері: </a:t>
            </a:r>
          </a:p>
          <a:p>
            <a:pPr indent="323850" eaLnBrk="0" hangingPunct="0"/>
            <a:r>
              <a:rPr lang="kk-KZ" sz="2400" dirty="0">
                <a:latin typeface="Times New Roman" pitchFamily="18" charset="0"/>
                <a:cs typeface="Times New Roman" pitchFamily="18" charset="0"/>
              </a:rPr>
              <a:t>                            </a:t>
            </a:r>
            <a:r>
              <a:rPr lang="kk-KZ" sz="2400" dirty="0">
                <a:solidFill>
                  <a:srgbClr val="000066"/>
                </a:solidFill>
                <a:latin typeface="Times New Roman" pitchFamily="18" charset="0"/>
                <a:cs typeface="Times New Roman" pitchFamily="18" charset="0"/>
              </a:rPr>
              <a:t>Авраам Линкольн      </a:t>
            </a:r>
            <a:r>
              <a:rPr lang="kk-KZ" sz="2400" dirty="0">
                <a:latin typeface="Times New Roman" pitchFamily="18" charset="0"/>
                <a:cs typeface="Times New Roman" pitchFamily="18" charset="0"/>
              </a:rPr>
              <a:t>Джон Кеннеди</a:t>
            </a:r>
            <a:br>
              <a:rPr lang="kk-KZ" sz="2400" dirty="0">
                <a:latin typeface="Times New Roman" pitchFamily="18" charset="0"/>
                <a:cs typeface="Times New Roman" pitchFamily="18" charset="0"/>
              </a:rPr>
            </a:br>
            <a:r>
              <a:rPr lang="kk-KZ" sz="2400" dirty="0">
                <a:latin typeface="Times New Roman" pitchFamily="18" charset="0"/>
                <a:cs typeface="Times New Roman" pitchFamily="18" charset="0"/>
              </a:rPr>
              <a:t>Туған жылы                    </a:t>
            </a:r>
            <a:r>
              <a:rPr lang="kk-KZ" sz="2400" dirty="0">
                <a:solidFill>
                  <a:srgbClr val="000066"/>
                </a:solidFill>
                <a:latin typeface="Times New Roman" pitchFamily="18" charset="0"/>
                <a:cs typeface="Times New Roman" pitchFamily="18" charset="0"/>
              </a:rPr>
              <a:t>1821</a:t>
            </a:r>
            <a:r>
              <a:rPr lang="kk-KZ" sz="2400" dirty="0">
                <a:latin typeface="Times New Roman" pitchFamily="18" charset="0"/>
                <a:cs typeface="Times New Roman" pitchFamily="18" charset="0"/>
              </a:rPr>
              <a:t>                             1921</a:t>
            </a:r>
            <a:br>
              <a:rPr lang="kk-KZ" sz="2400" dirty="0">
                <a:latin typeface="Times New Roman" pitchFamily="18" charset="0"/>
                <a:cs typeface="Times New Roman" pitchFamily="18" charset="0"/>
              </a:rPr>
            </a:br>
            <a:r>
              <a:rPr lang="kk-KZ" sz="2400" dirty="0">
                <a:latin typeface="Times New Roman" pitchFamily="18" charset="0"/>
                <a:cs typeface="Times New Roman" pitchFamily="18" charset="0"/>
              </a:rPr>
              <a:t>Бітірген оқу орны            </a:t>
            </a:r>
            <a:br>
              <a:rPr lang="kk-KZ" sz="2400" dirty="0">
                <a:latin typeface="Times New Roman" pitchFamily="18" charset="0"/>
                <a:cs typeface="Times New Roman" pitchFamily="18" charset="0"/>
              </a:rPr>
            </a:br>
            <a:r>
              <a:rPr lang="kk-KZ" sz="2400" dirty="0">
                <a:solidFill>
                  <a:srgbClr val="000066"/>
                </a:solidFill>
                <a:latin typeface="Times New Roman" pitchFamily="18" charset="0"/>
                <a:cs typeface="Times New Roman" pitchFamily="18" charset="0"/>
              </a:rPr>
              <a:t>Лиссабон университеті 1840ж.</a:t>
            </a:r>
            <a:r>
              <a:rPr lang="kk-KZ" sz="2400" dirty="0">
                <a:latin typeface="Times New Roman" pitchFamily="18" charset="0"/>
                <a:cs typeface="Times New Roman" pitchFamily="18" charset="0"/>
              </a:rPr>
              <a:t> </a:t>
            </a:r>
            <a:br>
              <a:rPr lang="kk-KZ" sz="2400" dirty="0">
                <a:latin typeface="Times New Roman" pitchFamily="18" charset="0"/>
                <a:cs typeface="Times New Roman" pitchFamily="18" charset="0"/>
              </a:rPr>
            </a:br>
            <a:r>
              <a:rPr lang="kk-KZ" sz="2400" dirty="0">
                <a:latin typeface="Times New Roman" pitchFamily="18" charset="0"/>
                <a:cs typeface="Times New Roman" pitchFamily="18" charset="0"/>
              </a:rPr>
              <a:t>                                   Вашингтон университеті 1940ж. </a:t>
            </a:r>
            <a:br>
              <a:rPr lang="kk-KZ" sz="2400" dirty="0">
                <a:latin typeface="Times New Roman" pitchFamily="18" charset="0"/>
                <a:cs typeface="Times New Roman" pitchFamily="18" charset="0"/>
              </a:rPr>
            </a:br>
            <a:r>
              <a:rPr lang="kk-KZ" sz="2400" dirty="0">
                <a:solidFill>
                  <a:srgbClr val="000066"/>
                </a:solidFill>
                <a:latin typeface="Times New Roman" pitchFamily="18" charset="0"/>
                <a:cs typeface="Times New Roman" pitchFamily="18" charset="0"/>
              </a:rPr>
              <a:t>Ұлттық гвардияда          1842-1844                  </a:t>
            </a:r>
            <a:r>
              <a:rPr lang="kk-KZ" sz="2400" dirty="0">
                <a:latin typeface="Times New Roman" pitchFamily="18" charset="0"/>
                <a:cs typeface="Times New Roman" pitchFamily="18" charset="0"/>
              </a:rPr>
              <a:t>1942-1944</a:t>
            </a:r>
            <a:br>
              <a:rPr lang="kk-KZ" sz="2400" dirty="0">
                <a:latin typeface="Times New Roman" pitchFamily="18" charset="0"/>
                <a:cs typeface="Times New Roman" pitchFamily="18" charset="0"/>
              </a:rPr>
            </a:br>
            <a:r>
              <a:rPr lang="kk-KZ" sz="2400" dirty="0">
                <a:solidFill>
                  <a:srgbClr val="000066"/>
                </a:solidFill>
                <a:latin typeface="Times New Roman" pitchFamily="18" charset="0"/>
                <a:cs typeface="Times New Roman" pitchFamily="18" charset="0"/>
              </a:rPr>
              <a:t>Билік басына келген жыл 1860                        </a:t>
            </a:r>
            <a:r>
              <a:rPr lang="kk-KZ" sz="2400" dirty="0">
                <a:latin typeface="Times New Roman" pitchFamily="18" charset="0"/>
                <a:cs typeface="Times New Roman" pitchFamily="18" charset="0"/>
              </a:rPr>
              <a:t>1960</a:t>
            </a:r>
            <a:br>
              <a:rPr lang="kk-KZ" sz="2400" dirty="0">
                <a:latin typeface="Times New Roman" pitchFamily="18" charset="0"/>
                <a:cs typeface="Times New Roman" pitchFamily="18" charset="0"/>
              </a:rPr>
            </a:br>
            <a:r>
              <a:rPr lang="kk-KZ" sz="2400" dirty="0">
                <a:latin typeface="Times New Roman" pitchFamily="18" charset="0"/>
                <a:cs typeface="Times New Roman" pitchFamily="18" charset="0"/>
              </a:rPr>
              <a:t>Қаза тапқан күні</a:t>
            </a:r>
          </a:p>
          <a:p>
            <a:pPr indent="323850" eaLnBrk="0" hangingPunct="0"/>
            <a:r>
              <a:rPr lang="kk-KZ" sz="2400" dirty="0">
                <a:latin typeface="Times New Roman" pitchFamily="18" charset="0"/>
                <a:cs typeface="Times New Roman" pitchFamily="18" charset="0"/>
              </a:rPr>
              <a:t> </a:t>
            </a:r>
            <a:r>
              <a:rPr lang="kk-KZ" sz="2400" dirty="0">
                <a:solidFill>
                  <a:srgbClr val="000066"/>
                </a:solidFill>
                <a:latin typeface="Times New Roman" pitchFamily="18" charset="0"/>
                <a:cs typeface="Times New Roman" pitchFamily="18" charset="0"/>
              </a:rPr>
              <a:t>1863ж. </a:t>
            </a:r>
            <a:r>
              <a:rPr lang="ru-RU" sz="2400" dirty="0">
                <a:solidFill>
                  <a:srgbClr val="000066"/>
                </a:solidFill>
                <a:latin typeface="Times New Roman" pitchFamily="18" charset="0"/>
                <a:cs typeface="Times New Roman" pitchFamily="18" charset="0"/>
              </a:rPr>
              <a:t>26 </a:t>
            </a:r>
            <a:r>
              <a:rPr lang="ru-RU" sz="2400" dirty="0" err="1">
                <a:solidFill>
                  <a:srgbClr val="000066"/>
                </a:solidFill>
                <a:latin typeface="Times New Roman" pitchFamily="18" charset="0"/>
                <a:cs typeface="Times New Roman" pitchFamily="18" charset="0"/>
              </a:rPr>
              <a:t>тамыз</a:t>
            </a:r>
            <a:r>
              <a:rPr lang="ru-RU" sz="2400" dirty="0">
                <a:solidFill>
                  <a:srgbClr val="000066"/>
                </a:solidFill>
                <a:latin typeface="Times New Roman" pitchFamily="18" charset="0"/>
                <a:cs typeface="Times New Roman" pitchFamily="18" charset="0"/>
              </a:rPr>
              <a:t>, </a:t>
            </a:r>
            <a:r>
              <a:rPr lang="ru-RU" sz="2400" dirty="0" err="1">
                <a:solidFill>
                  <a:srgbClr val="000066"/>
                </a:solidFill>
                <a:latin typeface="Times New Roman" pitchFamily="18" charset="0"/>
                <a:cs typeface="Times New Roman" pitchFamily="18" charset="0"/>
              </a:rPr>
              <a:t>сәрсенбі күні атып</a:t>
            </a:r>
            <a:r>
              <a:rPr lang="ru-RU" sz="2400" dirty="0">
                <a:solidFill>
                  <a:srgbClr val="000066"/>
                </a:solidFill>
                <a:latin typeface="Times New Roman" pitchFamily="18" charset="0"/>
                <a:cs typeface="Times New Roman" pitchFamily="18" charset="0"/>
              </a:rPr>
              <a:t> </a:t>
            </a:r>
            <a:r>
              <a:rPr lang="ru-RU" sz="2400" dirty="0" err="1">
                <a:solidFill>
                  <a:srgbClr val="000066"/>
                </a:solidFill>
                <a:latin typeface="Times New Roman" pitchFamily="18" charset="0"/>
                <a:cs typeface="Times New Roman" pitchFamily="18" charset="0"/>
              </a:rPr>
              <a:t>өлтірілді</a:t>
            </a:r>
            <a:r>
              <a:rPr lang="ru-RU" sz="2400" dirty="0">
                <a:solidFill>
                  <a:srgbClr val="000066"/>
                </a:solidFill>
                <a:latin typeface="Times New Roman" pitchFamily="18" charset="0"/>
                <a:cs typeface="Times New Roman" pitchFamily="18" charset="0"/>
              </a:rPr>
              <a:t>.</a:t>
            </a:r>
          </a:p>
          <a:p>
            <a:pPr indent="323850" eaLnBrk="0" hangingPunct="0"/>
            <a:r>
              <a:rPr lang="kk-KZ" sz="2400" dirty="0">
                <a:latin typeface="Times New Roman" pitchFamily="18" charset="0"/>
                <a:cs typeface="Times New Roman" pitchFamily="18" charset="0"/>
              </a:rPr>
              <a:t>1963ж. 25 тамыз, сәрсенбі күні атып өлтірілді</a:t>
            </a:r>
            <a:br>
              <a:rPr lang="kk-KZ" sz="2400" dirty="0">
                <a:latin typeface="Times New Roman" pitchFamily="18" charset="0"/>
                <a:cs typeface="Times New Roman" pitchFamily="18" charset="0"/>
              </a:rPr>
            </a:br>
            <a:r>
              <a:rPr lang="kk-KZ" sz="2400" dirty="0">
                <a:latin typeface="Times New Roman" pitchFamily="18" charset="0"/>
                <a:cs typeface="Times New Roman" pitchFamily="18" charset="0"/>
              </a:rPr>
              <a:t>Қастандық жасаған адамның туған жылы </a:t>
            </a:r>
            <a:r>
              <a:rPr lang="kk-KZ" sz="2400" dirty="0">
                <a:solidFill>
                  <a:srgbClr val="000066"/>
                </a:solidFill>
                <a:latin typeface="Times New Roman" pitchFamily="18" charset="0"/>
                <a:cs typeface="Times New Roman" pitchFamily="18" charset="0"/>
              </a:rPr>
              <a:t>1827</a:t>
            </a:r>
            <a:r>
              <a:rPr lang="kk-KZ" sz="2400" dirty="0">
                <a:latin typeface="Times New Roman" pitchFamily="18" charset="0"/>
                <a:cs typeface="Times New Roman" pitchFamily="18" charset="0"/>
              </a:rPr>
              <a:t>       1927</a:t>
            </a:r>
            <a:br>
              <a:rPr lang="kk-KZ" sz="2400" dirty="0">
                <a:latin typeface="Times New Roman" pitchFamily="18" charset="0"/>
                <a:cs typeface="Times New Roman" pitchFamily="18" charset="0"/>
              </a:rPr>
            </a:br>
            <a:r>
              <a:rPr lang="kk-KZ" sz="2400" dirty="0">
                <a:latin typeface="Times New Roman" pitchFamily="18" charset="0"/>
                <a:cs typeface="Times New Roman" pitchFamily="18" charset="0"/>
              </a:rPr>
              <a:t>Қасында болған   </a:t>
            </a:r>
            <a:r>
              <a:rPr lang="kk-KZ" sz="2400" dirty="0">
                <a:solidFill>
                  <a:srgbClr val="000066"/>
                </a:solidFill>
                <a:latin typeface="Times New Roman" pitchFamily="18" charset="0"/>
                <a:cs typeface="Times New Roman" pitchFamily="18" charset="0"/>
              </a:rPr>
              <a:t>Әйелі</a:t>
            </a:r>
            <a:r>
              <a:rPr lang="kk-KZ" sz="2400" dirty="0">
                <a:latin typeface="Times New Roman" pitchFamily="18" charset="0"/>
                <a:cs typeface="Times New Roman" pitchFamily="18" charset="0"/>
              </a:rPr>
              <a:t>      Әйелі</a:t>
            </a:r>
            <a:br>
              <a:rPr lang="kk-KZ" sz="2400" dirty="0">
                <a:latin typeface="Times New Roman" pitchFamily="18" charset="0"/>
                <a:cs typeface="Times New Roman" pitchFamily="18" charset="0"/>
              </a:rPr>
            </a:br>
            <a:r>
              <a:rPr lang="kk-KZ" sz="2400" dirty="0">
                <a:latin typeface="Times New Roman" pitchFamily="18" charset="0"/>
                <a:cs typeface="Times New Roman" pitchFamily="18" charset="0"/>
              </a:rPr>
              <a:t>Хатшысының есімі     </a:t>
            </a:r>
            <a:r>
              <a:rPr lang="kk-KZ" sz="2400" dirty="0">
                <a:solidFill>
                  <a:srgbClr val="000066"/>
                </a:solidFill>
                <a:latin typeface="Times New Roman" pitchFamily="18" charset="0"/>
                <a:cs typeface="Times New Roman" pitchFamily="18" charset="0"/>
              </a:rPr>
              <a:t>Кеннеди </a:t>
            </a:r>
            <a:r>
              <a:rPr lang="kk-KZ" sz="2400" dirty="0">
                <a:latin typeface="Times New Roman" pitchFamily="18" charset="0"/>
                <a:cs typeface="Times New Roman" pitchFamily="18" charset="0"/>
              </a:rPr>
              <a:t>                  Линкольн</a:t>
            </a:r>
            <a:br>
              <a:rPr lang="kk-KZ" sz="2400" dirty="0">
                <a:latin typeface="Times New Roman" pitchFamily="18" charset="0"/>
                <a:cs typeface="Times New Roman" pitchFamily="18" charset="0"/>
              </a:rPr>
            </a:br>
            <a:r>
              <a:rPr lang="kk-KZ" sz="2400" dirty="0">
                <a:latin typeface="Times New Roman" pitchFamily="18" charset="0"/>
                <a:cs typeface="Times New Roman" pitchFamily="18" charset="0"/>
              </a:rPr>
              <a:t>Сайланған жаңа президент </a:t>
            </a:r>
            <a:r>
              <a:rPr lang="kk-KZ" sz="2400" dirty="0">
                <a:solidFill>
                  <a:srgbClr val="000066"/>
                </a:solidFill>
                <a:latin typeface="Times New Roman" pitchFamily="18" charset="0"/>
                <a:cs typeface="Times New Roman" pitchFamily="18" charset="0"/>
              </a:rPr>
              <a:t>Э.Джонсон</a:t>
            </a:r>
            <a:r>
              <a:rPr lang="kk-KZ" sz="2400" dirty="0">
                <a:latin typeface="Times New Roman" pitchFamily="18" charset="0"/>
                <a:cs typeface="Times New Roman" pitchFamily="18" charset="0"/>
              </a:rPr>
              <a:t>    Л.Джонсон</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ChangeArrowheads="1"/>
          </p:cNvSpPr>
          <p:nvPr/>
        </p:nvSpPr>
        <p:spPr bwMode="invGray">
          <a:xfrm>
            <a:off x="1449388" y="1331913"/>
            <a:ext cx="7502525" cy="3417887"/>
          </a:xfrm>
          <a:prstGeom prst="rect">
            <a:avLst/>
          </a:prstGeom>
          <a:noFill/>
          <a:ln w="9525" algn="ctr">
            <a:noFill/>
            <a:miter lim="800000"/>
            <a:headEnd/>
            <a:tailEnd/>
          </a:ln>
        </p:spPr>
        <p:txBody>
          <a:bodyPr anchor="ctr">
            <a:spAutoFit/>
          </a:bodyPr>
          <a:lstStyle/>
          <a:p>
            <a:pPr indent="323850" eaLnBrk="0" hangingPunct="0"/>
            <a:r>
              <a:rPr lang="kk-KZ" sz="2400">
                <a:solidFill>
                  <a:srgbClr val="0033CC"/>
                </a:solidFill>
                <a:latin typeface="Times New Roman" pitchFamily="18" charset="0"/>
                <a:cs typeface="Times New Roman" pitchFamily="18" charset="0"/>
              </a:rPr>
              <a:t>       Қазақ халқы сандардан мазмұны терең мән, өмірі мен тұрмысына тірек, жанына жалау еткен халық.</a:t>
            </a:r>
            <a:endParaRPr lang="kk-KZ" sz="2400" i="1">
              <a:solidFill>
                <a:srgbClr val="0033CC"/>
              </a:solidFill>
              <a:latin typeface="Times New Roman" pitchFamily="18" charset="0"/>
              <a:cs typeface="Times New Roman" pitchFamily="18" charset="0"/>
            </a:endParaRPr>
          </a:p>
          <a:p>
            <a:pPr indent="323850" eaLnBrk="0" hangingPunct="0"/>
            <a:r>
              <a:rPr lang="kk-KZ" sz="2400" i="1">
                <a:solidFill>
                  <a:srgbClr val="0033CC"/>
                </a:solidFill>
                <a:latin typeface="Times New Roman" pitchFamily="18" charset="0"/>
                <a:cs typeface="Times New Roman" pitchFamily="18" charset="0"/>
              </a:rPr>
              <a:t>Қазақ халқында жеті, тоғыз, он екі, қырық сандары қасиетті, киелі сандар деп есептелген. Оның себебі орта ғасыр алхимиктері мен астрологтарының жеті күнге, жеті жұлдыз атын беруі, жеті металдың (алтын, күміс, темір, сынап, қалайы, мыс, қорғасын) пайда болған күні деп, жексенбі, сейсенбі, сәрсенбі, бейсенбі, жұма, сенбі күндеріне ат беруі. </a:t>
            </a:r>
            <a:endParaRPr lang="kk-KZ" sz="2400">
              <a:solidFill>
                <a:srgbClr val="0033CC"/>
              </a:solidFill>
              <a:latin typeface="Times New Roman" pitchFamily="18" charset="0"/>
              <a:cs typeface="Times New Roman" pitchFamily="18" charset="0"/>
            </a:endParaRPr>
          </a:p>
        </p:txBody>
      </p:sp>
      <p:sp>
        <p:nvSpPr>
          <p:cNvPr id="33795" name="Прямоугольник 2"/>
          <p:cNvSpPr>
            <a:spLocks noChangeArrowheads="1"/>
          </p:cNvSpPr>
          <p:nvPr/>
        </p:nvSpPr>
        <p:spPr bwMode="auto">
          <a:xfrm>
            <a:off x="449263" y="260350"/>
            <a:ext cx="6108700" cy="647700"/>
          </a:xfrm>
          <a:prstGeom prst="rect">
            <a:avLst/>
          </a:prstGeom>
          <a:noFill/>
          <a:ln w="9525">
            <a:noFill/>
            <a:miter lim="800000"/>
            <a:headEnd/>
            <a:tailEnd/>
          </a:ln>
        </p:spPr>
        <p:txBody>
          <a:bodyPr wrap="none">
            <a:spAutoFit/>
          </a:bodyPr>
          <a:lstStyle/>
          <a:p>
            <a:r>
              <a:rPr lang="kk-KZ" sz="3600" b="1" i="1">
                <a:solidFill>
                  <a:srgbClr val="FF0000"/>
                </a:solidFill>
                <a:latin typeface="Times New Roman" pitchFamily="18" charset="0"/>
                <a:cs typeface="Times New Roman" pitchFamily="18" charset="0"/>
              </a:rPr>
              <a:t>Қасиетті және киелі сандар</a:t>
            </a:r>
            <a:endParaRPr lang="ru-RU" sz="3600">
              <a:solidFill>
                <a:srgbClr val="FF0000"/>
              </a:solidFill>
              <a:latin typeface="Times New Roman" pitchFamily="18" charset="0"/>
              <a:cs typeface="Times New Roman" pitchFamily="18" charset="0"/>
            </a:endParaRPr>
          </a:p>
        </p:txBody>
      </p:sp>
      <p:pic>
        <p:nvPicPr>
          <p:cNvPr id="33796" name="Picture 2" descr="C:\Users\Сауле\Desktop\математика фоны\cifra7.png"/>
          <p:cNvPicPr>
            <a:picLocks noChangeAspect="1" noChangeArrowheads="1"/>
          </p:cNvPicPr>
          <p:nvPr/>
        </p:nvPicPr>
        <p:blipFill>
          <a:blip r:embed="rId2" cstate="print"/>
          <a:srcRect/>
          <a:stretch>
            <a:fillRect/>
          </a:stretch>
        </p:blipFill>
        <p:spPr bwMode="auto">
          <a:xfrm>
            <a:off x="0" y="4979988"/>
            <a:ext cx="2400300" cy="2400300"/>
          </a:xfrm>
          <a:prstGeom prst="rect">
            <a:avLst/>
          </a:prstGeom>
          <a:noFill/>
          <a:ln w="9525">
            <a:noFill/>
            <a:miter lim="800000"/>
            <a:headEnd/>
            <a:tailEnd/>
          </a:ln>
        </p:spPr>
      </p:pic>
      <p:pic>
        <p:nvPicPr>
          <p:cNvPr id="33797" name="Picture 3" descr="C:\Users\Сауле\Desktop\математика фоны\cifra9.png"/>
          <p:cNvPicPr>
            <a:picLocks noChangeAspect="1" noChangeArrowheads="1"/>
          </p:cNvPicPr>
          <p:nvPr/>
        </p:nvPicPr>
        <p:blipFill>
          <a:blip r:embed="rId3"/>
          <a:srcRect/>
          <a:stretch>
            <a:fillRect/>
          </a:stretch>
        </p:blipFill>
        <p:spPr bwMode="auto">
          <a:xfrm>
            <a:off x="3235325" y="5189538"/>
            <a:ext cx="2192338" cy="2190750"/>
          </a:xfrm>
          <a:prstGeom prst="rect">
            <a:avLst/>
          </a:prstGeom>
          <a:noFill/>
          <a:ln w="9525">
            <a:noFill/>
            <a:miter lim="800000"/>
            <a:headEnd/>
            <a:tailEnd/>
          </a:ln>
        </p:spPr>
      </p:pic>
      <p:pic>
        <p:nvPicPr>
          <p:cNvPr id="33798" name="Picture 2" descr="C:\Users\Сауле\Desktop\математика фоны\124594601_cifra4.png"/>
          <p:cNvPicPr>
            <a:picLocks noChangeAspect="1" noChangeArrowheads="1"/>
          </p:cNvPicPr>
          <p:nvPr/>
        </p:nvPicPr>
        <p:blipFill>
          <a:blip r:embed="rId4"/>
          <a:srcRect/>
          <a:stretch>
            <a:fillRect/>
          </a:stretch>
        </p:blipFill>
        <p:spPr bwMode="auto">
          <a:xfrm>
            <a:off x="6237288" y="5048250"/>
            <a:ext cx="2422525" cy="2332038"/>
          </a:xfrm>
          <a:prstGeom prst="rect">
            <a:avLst/>
          </a:prstGeom>
          <a:noFill/>
          <a:ln w="9525">
            <a:noFill/>
            <a:miter lim="800000"/>
            <a:headEnd/>
            <a:tailEnd/>
          </a:ln>
        </p:spPr>
      </p:pic>
      <p:pic>
        <p:nvPicPr>
          <p:cNvPr id="33799" name="Picture 4" descr="C:\Users\Сауле\Desktop\математика фоны\401e0b3ccae7.png"/>
          <p:cNvPicPr>
            <a:picLocks noChangeAspect="1" noChangeArrowheads="1"/>
          </p:cNvPicPr>
          <p:nvPr/>
        </p:nvPicPr>
        <p:blipFill>
          <a:blip r:embed="rId5"/>
          <a:srcRect/>
          <a:stretch>
            <a:fillRect/>
          </a:stretch>
        </p:blipFill>
        <p:spPr bwMode="auto">
          <a:xfrm>
            <a:off x="8437563" y="4941888"/>
            <a:ext cx="1463675"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
          <p:cNvSpPr>
            <a:spLocks noChangeArrowheads="1"/>
          </p:cNvSpPr>
          <p:nvPr/>
        </p:nvSpPr>
        <p:spPr bwMode="invGray">
          <a:xfrm>
            <a:off x="377825" y="0"/>
            <a:ext cx="9523413" cy="7356475"/>
          </a:xfrm>
          <a:prstGeom prst="rect">
            <a:avLst/>
          </a:prstGeom>
          <a:noFill/>
          <a:ln w="9525" algn="ctr">
            <a:noFill/>
            <a:miter lim="800000"/>
            <a:headEnd/>
            <a:tailEnd/>
          </a:ln>
        </p:spPr>
        <p:txBody>
          <a:bodyPr anchor="ctr">
            <a:spAutoFit/>
          </a:bodyPr>
          <a:lstStyle/>
          <a:p>
            <a:pPr indent="323850" algn="ctr" eaLnBrk="0" hangingPunct="0"/>
            <a:r>
              <a:rPr lang="kk-KZ" sz="2400">
                <a:solidFill>
                  <a:srgbClr val="0000FF"/>
                </a:solidFill>
                <a:latin typeface="Times New Roman" pitchFamily="18" charset="0"/>
                <a:cs typeface="Times New Roman" pitchFamily="18" charset="0"/>
              </a:rPr>
              <a:t>Өмірде санға байланысты мақал-мәтелдер, жұмбақтар, </a:t>
            </a:r>
          </a:p>
          <a:p>
            <a:pPr indent="323850" algn="ctr" eaLnBrk="0" hangingPunct="0"/>
            <a:r>
              <a:rPr lang="kk-KZ" sz="2400">
                <a:solidFill>
                  <a:srgbClr val="0000FF"/>
                </a:solidFill>
                <a:latin typeface="Times New Roman" pitchFamily="18" charset="0"/>
                <a:cs typeface="Times New Roman" pitchFamily="18" charset="0"/>
              </a:rPr>
              <a:t>жаңылытпаштар кездестіруге болады.</a:t>
            </a:r>
            <a:endParaRPr lang="ru-RU" sz="2400">
              <a:solidFill>
                <a:srgbClr val="0000FF"/>
              </a:solidFill>
              <a:latin typeface="Times New Roman" pitchFamily="18" charset="0"/>
              <a:cs typeface="Times New Roman" pitchFamily="18" charset="0"/>
            </a:endParaRPr>
          </a:p>
          <a:p>
            <a:pPr indent="323850" eaLnBrk="0" hangingPunct="0"/>
            <a:endParaRPr lang="kk-KZ" sz="1600">
              <a:solidFill>
                <a:srgbClr val="FF0000"/>
              </a:solidFill>
              <a:latin typeface="Times New Roman" pitchFamily="18" charset="0"/>
              <a:cs typeface="Times New Roman" pitchFamily="18" charset="0"/>
            </a:endParaRPr>
          </a:p>
          <a:p>
            <a:pPr indent="323850" eaLnBrk="0" hangingPunct="0"/>
            <a:r>
              <a:rPr lang="kk-KZ" sz="1600">
                <a:solidFill>
                  <a:srgbClr val="FF0000"/>
                </a:solidFill>
                <a:latin typeface="Times New Roman" pitchFamily="18" charset="0"/>
                <a:cs typeface="Times New Roman" pitchFamily="18" charset="0"/>
              </a:rPr>
              <a:t>Мақал-мәтелдер</a:t>
            </a:r>
          </a:p>
          <a:p>
            <a:pPr indent="323850" eaLnBrk="0" hangingPunct="0"/>
            <a:r>
              <a:rPr lang="kk-KZ" sz="1600">
                <a:solidFill>
                  <a:srgbClr val="FF0000"/>
                </a:solidFill>
                <a:latin typeface="Times New Roman" pitchFamily="18" charset="0"/>
                <a:cs typeface="Times New Roman" pitchFamily="18" charset="0"/>
              </a:rPr>
              <a:t/>
            </a:r>
            <a:br>
              <a:rPr lang="kk-KZ" sz="1600">
                <a:solidFill>
                  <a:srgbClr val="FF0000"/>
                </a:solidFill>
                <a:latin typeface="Times New Roman" pitchFamily="18" charset="0"/>
                <a:cs typeface="Times New Roman" pitchFamily="18" charset="0"/>
              </a:rPr>
            </a:br>
            <a:r>
              <a:rPr lang="kk-KZ" sz="1600">
                <a:solidFill>
                  <a:srgbClr val="000066"/>
                </a:solidFill>
                <a:latin typeface="Times New Roman" pitchFamily="18" charset="0"/>
                <a:cs typeface="Times New Roman" pitchFamily="18" charset="0"/>
              </a:rPr>
              <a:t>1)Алтау ала болса, ауыздағы кетеді,</a:t>
            </a:r>
            <a:br>
              <a:rPr lang="kk-KZ" sz="1600">
                <a:solidFill>
                  <a:srgbClr val="000066"/>
                </a:solidFill>
                <a:latin typeface="Times New Roman" pitchFamily="18" charset="0"/>
                <a:cs typeface="Times New Roman" pitchFamily="18" charset="0"/>
              </a:rPr>
            </a:br>
            <a:r>
              <a:rPr lang="kk-KZ" sz="1600">
                <a:solidFill>
                  <a:srgbClr val="000066"/>
                </a:solidFill>
                <a:latin typeface="Times New Roman" pitchFamily="18" charset="0"/>
                <a:cs typeface="Times New Roman" pitchFamily="18" charset="0"/>
              </a:rPr>
              <a:t>Төртеу түгел болса, төбедегі келеді.</a:t>
            </a:r>
            <a:br>
              <a:rPr lang="kk-KZ" sz="1600">
                <a:solidFill>
                  <a:srgbClr val="000066"/>
                </a:solidFill>
                <a:latin typeface="Times New Roman" pitchFamily="18" charset="0"/>
                <a:cs typeface="Times New Roman" pitchFamily="18" charset="0"/>
              </a:rPr>
            </a:br>
            <a:r>
              <a:rPr lang="kk-KZ" sz="1600">
                <a:solidFill>
                  <a:srgbClr val="000066"/>
                </a:solidFill>
                <a:latin typeface="Times New Roman" pitchFamily="18" charset="0"/>
                <a:cs typeface="Times New Roman" pitchFamily="18" charset="0"/>
              </a:rPr>
              <a:t>2) Білікті бірді жығар, білімді мыңды жығар.</a:t>
            </a:r>
            <a:br>
              <a:rPr lang="kk-KZ" sz="1600">
                <a:solidFill>
                  <a:srgbClr val="000066"/>
                </a:solidFill>
                <a:latin typeface="Times New Roman" pitchFamily="18" charset="0"/>
                <a:cs typeface="Times New Roman" pitchFamily="18" charset="0"/>
              </a:rPr>
            </a:br>
            <a:r>
              <a:rPr lang="kk-KZ" sz="1600">
                <a:solidFill>
                  <a:srgbClr val="000066"/>
                </a:solidFill>
                <a:latin typeface="Times New Roman" pitchFamily="18" charset="0"/>
                <a:cs typeface="Times New Roman" pitchFamily="18" charset="0"/>
              </a:rPr>
              <a:t>3) Жүз сомың болғанша, жүз досың болсын.</a:t>
            </a:r>
            <a:br>
              <a:rPr lang="kk-KZ" sz="1600">
                <a:solidFill>
                  <a:srgbClr val="000066"/>
                </a:solidFill>
                <a:latin typeface="Times New Roman" pitchFamily="18" charset="0"/>
                <a:cs typeface="Times New Roman" pitchFamily="18" charset="0"/>
              </a:rPr>
            </a:br>
            <a:r>
              <a:rPr lang="kk-KZ" sz="1600">
                <a:solidFill>
                  <a:srgbClr val="000066"/>
                </a:solidFill>
                <a:latin typeface="Times New Roman" pitchFamily="18" charset="0"/>
                <a:cs typeface="Times New Roman" pitchFamily="18" charset="0"/>
              </a:rPr>
              <a:t>4) Жеті рет өлшеп, бір рет кес.</a:t>
            </a:r>
            <a:br>
              <a:rPr lang="kk-KZ" sz="1600">
                <a:solidFill>
                  <a:srgbClr val="000066"/>
                </a:solidFill>
                <a:latin typeface="Times New Roman" pitchFamily="18" charset="0"/>
                <a:cs typeface="Times New Roman" pitchFamily="18" charset="0"/>
              </a:rPr>
            </a:br>
            <a:r>
              <a:rPr lang="kk-KZ" sz="1600">
                <a:solidFill>
                  <a:srgbClr val="000066"/>
                </a:solidFill>
                <a:latin typeface="Times New Roman" pitchFamily="18" charset="0"/>
                <a:cs typeface="Times New Roman" pitchFamily="18" charset="0"/>
              </a:rPr>
              <a:t>5) Ер жігіттің екі сөйлегені -өлгені.</a:t>
            </a:r>
            <a:r>
              <a:rPr lang="kk-KZ" sz="1600">
                <a:latin typeface="Times New Roman" pitchFamily="18" charset="0"/>
                <a:cs typeface="Times New Roman" pitchFamily="18" charset="0"/>
              </a:rPr>
              <a:t/>
            </a:r>
            <a:br>
              <a:rPr lang="kk-KZ" sz="1600">
                <a:latin typeface="Times New Roman" pitchFamily="18" charset="0"/>
                <a:cs typeface="Times New Roman" pitchFamily="18" charset="0"/>
              </a:rPr>
            </a:br>
            <a:endParaRPr lang="kk-KZ" sz="1600">
              <a:latin typeface="Times New Roman" pitchFamily="18" charset="0"/>
              <a:cs typeface="Times New Roman" pitchFamily="18" charset="0"/>
            </a:endParaRPr>
          </a:p>
          <a:p>
            <a:pPr indent="323850" eaLnBrk="0" hangingPunct="0"/>
            <a:r>
              <a:rPr lang="kk-KZ" sz="1600">
                <a:solidFill>
                  <a:srgbClr val="FF0000"/>
                </a:solidFill>
                <a:latin typeface="Times New Roman" pitchFamily="18" charset="0"/>
                <a:cs typeface="Times New Roman" pitchFamily="18" charset="0"/>
              </a:rPr>
              <a:t>Жұмбақтар</a:t>
            </a:r>
          </a:p>
          <a:p>
            <a:pPr indent="323850" eaLnBrk="0" hangingPunct="0"/>
            <a:r>
              <a:rPr lang="kk-KZ" sz="1600">
                <a:latin typeface="Times New Roman" pitchFamily="18" charset="0"/>
                <a:cs typeface="Times New Roman" pitchFamily="18" charset="0"/>
              </a:rPr>
              <a:t/>
            </a:r>
            <a:br>
              <a:rPr lang="kk-KZ" sz="1600">
                <a:latin typeface="Times New Roman" pitchFamily="18" charset="0"/>
                <a:cs typeface="Times New Roman" pitchFamily="18" charset="0"/>
              </a:rPr>
            </a:br>
            <a:r>
              <a:rPr lang="kk-KZ" sz="1600" i="1">
                <a:solidFill>
                  <a:srgbClr val="000066"/>
                </a:solidFill>
                <a:latin typeface="Times New Roman" pitchFamily="18" charset="0"/>
                <a:cs typeface="Times New Roman" pitchFamily="18" charset="0"/>
              </a:rPr>
              <a:t>1)Таңертең төрт аяқты.</a:t>
            </a:r>
            <a:br>
              <a:rPr lang="kk-KZ" sz="1600" i="1">
                <a:solidFill>
                  <a:srgbClr val="000066"/>
                </a:solidFill>
                <a:latin typeface="Times New Roman" pitchFamily="18" charset="0"/>
                <a:cs typeface="Times New Roman" pitchFamily="18" charset="0"/>
              </a:rPr>
            </a:br>
            <a:r>
              <a:rPr lang="kk-KZ" sz="1600" i="1">
                <a:solidFill>
                  <a:srgbClr val="000066"/>
                </a:solidFill>
                <a:latin typeface="Times New Roman" pitchFamily="18" charset="0"/>
                <a:cs typeface="Times New Roman" pitchFamily="18" charset="0"/>
              </a:rPr>
              <a:t>Түсте екі аяқты.</a:t>
            </a:r>
            <a:br>
              <a:rPr lang="kk-KZ" sz="1600" i="1">
                <a:solidFill>
                  <a:srgbClr val="000066"/>
                </a:solidFill>
                <a:latin typeface="Times New Roman" pitchFamily="18" charset="0"/>
                <a:cs typeface="Times New Roman" pitchFamily="18" charset="0"/>
              </a:rPr>
            </a:br>
            <a:r>
              <a:rPr lang="kk-KZ" sz="1600" i="1">
                <a:solidFill>
                  <a:srgbClr val="000066"/>
                </a:solidFill>
                <a:latin typeface="Times New Roman" pitchFamily="18" charset="0"/>
                <a:cs typeface="Times New Roman" pitchFamily="18" charset="0"/>
              </a:rPr>
              <a:t>Кешке үш аяқты. </a:t>
            </a:r>
          </a:p>
          <a:p>
            <a:pPr indent="323850" eaLnBrk="0" hangingPunct="0"/>
            <a:r>
              <a:rPr lang="ru-RU" sz="1600" i="1">
                <a:solidFill>
                  <a:srgbClr val="000066"/>
                </a:solidFill>
                <a:latin typeface="Times New Roman" pitchFamily="18" charset="0"/>
                <a:cs typeface="Times New Roman" pitchFamily="18" charset="0"/>
              </a:rPr>
              <a:t>(адамның сәбилік, жастық,кәрілік шағы)</a:t>
            </a:r>
            <a:br>
              <a:rPr lang="ru-RU" sz="1600" i="1">
                <a:solidFill>
                  <a:srgbClr val="000066"/>
                </a:solidFill>
                <a:latin typeface="Times New Roman" pitchFamily="18" charset="0"/>
                <a:cs typeface="Times New Roman" pitchFamily="18" charset="0"/>
              </a:rPr>
            </a:br>
            <a:r>
              <a:rPr lang="ru-RU" sz="1600">
                <a:solidFill>
                  <a:srgbClr val="000066"/>
                </a:solidFill>
                <a:latin typeface="Times New Roman" pitchFamily="18" charset="0"/>
                <a:cs typeface="Times New Roman" pitchFamily="18" charset="0"/>
              </a:rPr>
              <a:t/>
            </a:r>
            <a:br>
              <a:rPr lang="ru-RU" sz="1600">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2)</a:t>
            </a:r>
            <a:r>
              <a:rPr lang="kk-KZ" sz="1600" i="1">
                <a:solidFill>
                  <a:srgbClr val="000066"/>
                </a:solidFill>
                <a:latin typeface="Times New Roman" pitchFamily="18" charset="0"/>
                <a:cs typeface="Times New Roman" pitchFamily="18" charset="0"/>
              </a:rPr>
              <a:t> </a:t>
            </a:r>
            <a:r>
              <a:rPr lang="ru-RU" sz="1600" i="1">
                <a:solidFill>
                  <a:srgbClr val="000066"/>
                </a:solidFill>
                <a:latin typeface="Times New Roman" pitchFamily="18" charset="0"/>
                <a:cs typeface="Times New Roman" pitchFamily="18" charset="0"/>
              </a:rPr>
              <a:t>Бір көлде он екіден қаз ойнайды.</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Алсам деп бірін-бірі наз ойнайды.</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Келгенде жақындасып, қожаңдасып</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Бір-бірін алмасына еш қоймайды. (дойбы)</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3) Бес ін, бес інінің ауызы бір ін (қолғап)</a:t>
            </a:r>
            <a:r>
              <a:rPr lang="ru-RU" sz="1400" i="1">
                <a:solidFill>
                  <a:srgbClr val="000066"/>
                </a:solidFill>
                <a:latin typeface="Times New Roman" pitchFamily="18" charset="0"/>
                <a:cs typeface="Times New Roman" pitchFamily="18" charset="0"/>
              </a:rPr>
              <a:t/>
            </a:r>
            <a:br>
              <a:rPr lang="ru-RU" sz="1400" i="1">
                <a:solidFill>
                  <a:srgbClr val="000066"/>
                </a:solidFill>
                <a:latin typeface="Times New Roman" pitchFamily="18" charset="0"/>
                <a:cs typeface="Times New Roman" pitchFamily="18" charset="0"/>
              </a:rPr>
            </a:br>
            <a:endParaRPr lang="ru-RU" sz="1400" i="1">
              <a:solidFill>
                <a:srgbClr val="000066"/>
              </a:solidFill>
              <a:latin typeface="Times New Roman" pitchFamily="18" charset="0"/>
              <a:cs typeface="Times New Roman" pitchFamily="18" charset="0"/>
            </a:endParaRPr>
          </a:p>
          <a:p>
            <a:pPr indent="323850" eaLnBrk="0" hangingPunct="0"/>
            <a:r>
              <a:rPr lang="ru-RU" sz="1400" i="1">
                <a:solidFill>
                  <a:srgbClr val="000066"/>
                </a:solidFill>
                <a:latin typeface="Times New Roman" pitchFamily="18" charset="0"/>
                <a:cs typeface="Times New Roman" pitchFamily="18" charset="0"/>
              </a:rPr>
              <a:t/>
            </a:r>
            <a:br>
              <a:rPr lang="ru-RU" sz="1400" i="1">
                <a:solidFill>
                  <a:srgbClr val="000066"/>
                </a:solidFill>
                <a:latin typeface="Times New Roman" pitchFamily="18" charset="0"/>
                <a:cs typeface="Times New Roman" pitchFamily="18" charset="0"/>
              </a:rPr>
            </a:br>
            <a:r>
              <a:rPr lang="ru-RU" sz="1400" i="1">
                <a:solidFill>
                  <a:srgbClr val="000066"/>
                </a:solidFill>
                <a:latin typeface="Times New Roman" pitchFamily="18" charset="0"/>
                <a:cs typeface="Times New Roman" pitchFamily="18" charset="0"/>
              </a:rPr>
              <a:t/>
            </a:r>
            <a:br>
              <a:rPr lang="ru-RU" sz="1400" i="1">
                <a:solidFill>
                  <a:srgbClr val="000066"/>
                </a:solidFill>
                <a:latin typeface="Times New Roman" pitchFamily="18" charset="0"/>
                <a:cs typeface="Times New Roman" pitchFamily="18" charset="0"/>
              </a:rPr>
            </a:br>
            <a:endParaRPr lang="ru-RU" sz="1400">
              <a:solidFill>
                <a:srgbClr val="000066"/>
              </a:solidFill>
              <a:latin typeface="Times New Roman" pitchFamily="18" charset="0"/>
              <a:cs typeface="Times New Roman" pitchFamily="18" charset="0"/>
            </a:endParaRPr>
          </a:p>
        </p:txBody>
      </p:sp>
      <p:sp>
        <p:nvSpPr>
          <p:cNvPr id="35843" name="Прямоугольник 2"/>
          <p:cNvSpPr>
            <a:spLocks noChangeArrowheads="1"/>
          </p:cNvSpPr>
          <p:nvPr/>
        </p:nvSpPr>
        <p:spPr bwMode="auto">
          <a:xfrm>
            <a:off x="5594350" y="2117725"/>
            <a:ext cx="3643313" cy="3540125"/>
          </a:xfrm>
          <a:prstGeom prst="rect">
            <a:avLst/>
          </a:prstGeom>
          <a:noFill/>
          <a:ln w="9525">
            <a:noFill/>
            <a:miter lim="800000"/>
            <a:headEnd/>
            <a:tailEnd/>
          </a:ln>
        </p:spPr>
        <p:txBody>
          <a:bodyPr>
            <a:spAutoFit/>
          </a:bodyPr>
          <a:lstStyle/>
          <a:p>
            <a:pPr indent="323850" eaLnBrk="0" hangingPunct="0"/>
            <a:r>
              <a:rPr lang="ru-RU" sz="1600" i="1">
                <a:solidFill>
                  <a:srgbClr val="FF0000"/>
                </a:solidFill>
                <a:latin typeface="Times New Roman" pitchFamily="18" charset="0"/>
                <a:cs typeface="Times New Roman" pitchFamily="18" charset="0"/>
              </a:rPr>
              <a:t>Жаңылытпаштар</a:t>
            </a:r>
          </a:p>
          <a:p>
            <a:pPr indent="323850" eaLnBrk="0" hangingPunct="0"/>
            <a:r>
              <a:rPr lang="ru-RU" sz="1600" i="1">
                <a:latin typeface="Times New Roman" pitchFamily="18" charset="0"/>
                <a:cs typeface="Times New Roman" pitchFamily="18" charset="0"/>
              </a:rPr>
              <a:t/>
            </a:r>
            <a:br>
              <a:rPr lang="ru-RU" sz="1600" i="1">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1)Үш кіші ішік піштім,</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Бес үлкен ішік піштім.</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Неше кіші ішік піштім?</a:t>
            </a:r>
            <a:br>
              <a:rPr lang="ru-RU" sz="1600" i="1">
                <a:solidFill>
                  <a:srgbClr val="000066"/>
                </a:solidFill>
                <a:latin typeface="Times New Roman" pitchFamily="18" charset="0"/>
                <a:cs typeface="Times New Roman" pitchFamily="18" charset="0"/>
              </a:rPr>
            </a:br>
            <a:endParaRPr lang="ru-RU" sz="1600" i="1">
              <a:solidFill>
                <a:srgbClr val="000066"/>
              </a:solidFill>
              <a:latin typeface="Times New Roman" pitchFamily="18" charset="0"/>
              <a:cs typeface="Times New Roman" pitchFamily="18" charset="0"/>
            </a:endParaRPr>
          </a:p>
          <a:p>
            <a:pPr indent="323850" eaLnBrk="0" hangingPunct="0"/>
            <a:r>
              <a:rPr lang="ru-RU" sz="1600" i="1">
                <a:solidFill>
                  <a:srgbClr val="000066"/>
                </a:solidFill>
                <a:latin typeface="Times New Roman" pitchFamily="18" charset="0"/>
                <a:cs typeface="Times New Roman" pitchFamily="18" charset="0"/>
              </a:rPr>
              <a:t>2) Оралдан оралған олардан</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Омаржан оң көріп,</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Он бөрік, тон беріп, тор алған.</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3) Арқада алты арқар бар.</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Қырқада қырық арқар бар.</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Қырық арқарда қарт арқар бар,</a:t>
            </a:r>
            <a:br>
              <a:rPr lang="ru-RU" sz="1600" i="1">
                <a:solidFill>
                  <a:srgbClr val="000066"/>
                </a:solidFill>
                <a:latin typeface="Times New Roman" pitchFamily="18" charset="0"/>
                <a:cs typeface="Times New Roman" pitchFamily="18" charset="0"/>
              </a:rPr>
            </a:br>
            <a:r>
              <a:rPr lang="ru-RU" sz="1600" i="1">
                <a:solidFill>
                  <a:srgbClr val="000066"/>
                </a:solidFill>
                <a:latin typeface="Times New Roman" pitchFamily="18" charset="0"/>
                <a:cs typeface="Times New Roman" pitchFamily="18" charset="0"/>
              </a:rPr>
              <a:t>Алты арқарда марқа арқар бар.</a:t>
            </a:r>
            <a:endParaRPr lang="ru-RU" sz="1600">
              <a:solidFill>
                <a:srgbClr val="000066"/>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ChangeArrowheads="1"/>
          </p:cNvSpPr>
          <p:nvPr/>
        </p:nvSpPr>
        <p:spPr bwMode="invGray">
          <a:xfrm>
            <a:off x="520700" y="1046163"/>
            <a:ext cx="8716963" cy="2863850"/>
          </a:xfrm>
          <a:prstGeom prst="rect">
            <a:avLst/>
          </a:prstGeom>
          <a:noFill/>
          <a:ln w="9525" algn="ctr">
            <a:noFill/>
            <a:miter lim="800000"/>
            <a:headEnd/>
            <a:tailEnd/>
          </a:ln>
        </p:spPr>
        <p:txBody>
          <a:bodyPr anchor="ctr">
            <a:spAutoFit/>
          </a:bodyPr>
          <a:lstStyle/>
          <a:p>
            <a:pPr indent="323850" eaLnBrk="0" hangingPunct="0"/>
            <a:r>
              <a:rPr lang="kk-KZ" sz="1800">
                <a:solidFill>
                  <a:srgbClr val="FF0000"/>
                </a:solidFill>
                <a:latin typeface="Times New Roman" pitchFamily="18" charset="0"/>
                <a:cs typeface="Times New Roman" pitchFamily="18" charset="0"/>
              </a:rPr>
              <a:t>Салмақ өлшемдері: Мысқыл (0,4 гр), қадақ (750 гр), келі (1кг), пұт (16 кг)</a:t>
            </a:r>
            <a:br>
              <a:rPr lang="kk-KZ" sz="1800">
                <a:solidFill>
                  <a:srgbClr val="FF0000"/>
                </a:solidFill>
                <a:latin typeface="Times New Roman" pitchFamily="18" charset="0"/>
                <a:cs typeface="Times New Roman" pitchFamily="18" charset="0"/>
              </a:rPr>
            </a:br>
            <a:r>
              <a:rPr lang="kk-KZ" sz="1800">
                <a:solidFill>
                  <a:srgbClr val="FF0000"/>
                </a:solidFill>
                <a:latin typeface="Times New Roman" pitchFamily="18" charset="0"/>
                <a:cs typeface="Times New Roman" pitchFamily="18" charset="0"/>
              </a:rPr>
              <a:t>     Көлем өлшемдері: Бір шымшым, бір шөкім, бір уыс, қос қуыс, бір тілім, бір түйір, бір құшақ;</a:t>
            </a:r>
            <a:endParaRPr lang="ru-RU" sz="1800">
              <a:solidFill>
                <a:srgbClr val="FF0000"/>
              </a:solidFill>
              <a:latin typeface="Times New Roman" pitchFamily="18" charset="0"/>
              <a:cs typeface="Times New Roman" pitchFamily="18" charset="0"/>
            </a:endParaRPr>
          </a:p>
          <a:p>
            <a:pPr indent="323850" eaLnBrk="0" hangingPunct="0"/>
            <a:r>
              <a:rPr lang="kk-KZ" sz="1800">
                <a:solidFill>
                  <a:srgbClr val="FF0000"/>
                </a:solidFill>
                <a:latin typeface="Times New Roman" pitchFamily="18" charset="0"/>
                <a:cs typeface="Times New Roman" pitchFamily="18" charset="0"/>
              </a:rPr>
              <a:t>    Ұзындық өлшемдері: Бір елі (1-5 см), сынық сүйем (14-15см), сүйем</a:t>
            </a:r>
          </a:p>
          <a:p>
            <a:pPr indent="323850" eaLnBrk="0" hangingPunct="0"/>
            <a:r>
              <a:rPr lang="kk-KZ" sz="1800">
                <a:solidFill>
                  <a:srgbClr val="FF0000"/>
                </a:solidFill>
                <a:latin typeface="Times New Roman" pitchFamily="18" charset="0"/>
                <a:cs typeface="Times New Roman" pitchFamily="18" charset="0"/>
              </a:rPr>
              <a:t>(17-18 см), кез (50 см), аршын (75 см), құлаш (1,8-2 м).</a:t>
            </a:r>
            <a:endParaRPr lang="ru-RU" sz="1800">
              <a:solidFill>
                <a:srgbClr val="FF0000"/>
              </a:solidFill>
              <a:latin typeface="Times New Roman" pitchFamily="18" charset="0"/>
              <a:cs typeface="Times New Roman" pitchFamily="18" charset="0"/>
            </a:endParaRPr>
          </a:p>
          <a:p>
            <a:pPr indent="323850" eaLnBrk="0" hangingPunct="0"/>
            <a:r>
              <a:rPr lang="kk-KZ" sz="1800">
                <a:solidFill>
                  <a:srgbClr val="FF0000"/>
                </a:solidFill>
                <a:latin typeface="Times New Roman" pitchFamily="18" charset="0"/>
                <a:cs typeface="Times New Roman" pitchFamily="18" charset="0"/>
              </a:rPr>
              <a:t>    Қашықтық өлшемдері: Адым (1м), таяқ тастам (10-15 м), әй дейтін жер (100м), дауыс жететін жер (250-300м), шақырым (1км);</a:t>
            </a:r>
            <a:endParaRPr lang="ru-RU" sz="1800">
              <a:solidFill>
                <a:srgbClr val="FF0000"/>
              </a:solidFill>
              <a:latin typeface="Times New Roman" pitchFamily="18" charset="0"/>
              <a:cs typeface="Times New Roman" pitchFamily="18" charset="0"/>
            </a:endParaRPr>
          </a:p>
          <a:p>
            <a:pPr indent="323850" eaLnBrk="0" hangingPunct="0"/>
            <a:r>
              <a:rPr lang="kk-KZ" sz="1800">
                <a:solidFill>
                  <a:srgbClr val="FF0000"/>
                </a:solidFill>
                <a:latin typeface="Times New Roman" pitchFamily="18" charset="0"/>
                <a:cs typeface="Times New Roman" pitchFamily="18" charset="0"/>
              </a:rPr>
              <a:t>     Мерзім өлшемдері: Бір сәт, қас-қағым, ә дегенше (1 сек), сүт пісірім</a:t>
            </a:r>
          </a:p>
          <a:p>
            <a:pPr indent="323850" eaLnBrk="0" hangingPunct="0"/>
            <a:r>
              <a:rPr lang="kk-KZ" sz="1800">
                <a:solidFill>
                  <a:srgbClr val="FF0000"/>
                </a:solidFill>
                <a:latin typeface="Times New Roman" pitchFamily="18" charset="0"/>
                <a:cs typeface="Times New Roman" pitchFamily="18" charset="0"/>
              </a:rPr>
              <a:t> (5-10 мин), бие сауым (1,5 сағ), ет пісірім (2-3 сағат), тәулік (24сағат), </a:t>
            </a:r>
            <a:br>
              <a:rPr lang="kk-KZ" sz="1800">
                <a:solidFill>
                  <a:srgbClr val="FF0000"/>
                </a:solidFill>
                <a:latin typeface="Times New Roman" pitchFamily="18" charset="0"/>
                <a:cs typeface="Times New Roman" pitchFamily="18" charset="0"/>
              </a:rPr>
            </a:br>
            <a:r>
              <a:rPr lang="kk-KZ" sz="1800">
                <a:solidFill>
                  <a:srgbClr val="FF0000"/>
                </a:solidFill>
                <a:latin typeface="Times New Roman" pitchFamily="18" charset="0"/>
                <a:cs typeface="Times New Roman" pitchFamily="18" charset="0"/>
              </a:rPr>
              <a:t>апта (7 күн), ай (30-31 күн).</a:t>
            </a:r>
          </a:p>
        </p:txBody>
      </p:sp>
      <p:sp>
        <p:nvSpPr>
          <p:cNvPr id="36867" name="Прямоугольник 2"/>
          <p:cNvSpPr>
            <a:spLocks noChangeArrowheads="1"/>
          </p:cNvSpPr>
          <p:nvPr/>
        </p:nvSpPr>
        <p:spPr bwMode="auto">
          <a:xfrm>
            <a:off x="377825" y="331788"/>
            <a:ext cx="9217025" cy="585787"/>
          </a:xfrm>
          <a:prstGeom prst="rect">
            <a:avLst/>
          </a:prstGeom>
          <a:noFill/>
          <a:ln w="9525">
            <a:noFill/>
            <a:miter lim="800000"/>
            <a:headEnd/>
            <a:tailEnd/>
          </a:ln>
        </p:spPr>
        <p:txBody>
          <a:bodyPr>
            <a:spAutoFit/>
          </a:bodyPr>
          <a:lstStyle/>
          <a:p>
            <a:pPr indent="323850" eaLnBrk="0" hangingPunct="0"/>
            <a:r>
              <a:rPr lang="kk-KZ" sz="3200" b="1">
                <a:solidFill>
                  <a:srgbClr val="000066"/>
                </a:solidFill>
                <a:latin typeface="Times New Roman" pitchFamily="18" charset="0"/>
                <a:cs typeface="Times New Roman" pitchFamily="18" charset="0"/>
              </a:rPr>
              <a:t>Халық өлшемдерінің негізгі түрлері мыналар</a:t>
            </a:r>
            <a:endParaRPr lang="ru-RU" sz="3200" b="1">
              <a:solidFill>
                <a:srgbClr val="000066"/>
              </a:solidFill>
              <a:latin typeface="Times New Roman" pitchFamily="18" charset="0"/>
              <a:cs typeface="Times New Roman" pitchFamily="18" charset="0"/>
            </a:endParaRPr>
          </a:p>
        </p:txBody>
      </p:sp>
      <p:sp>
        <p:nvSpPr>
          <p:cNvPr id="4" name="Содержимое 1"/>
          <p:cNvSpPr txBox="1">
            <a:spLocks/>
          </p:cNvSpPr>
          <p:nvPr/>
        </p:nvSpPr>
        <p:spPr bwMode="gray">
          <a:xfrm>
            <a:off x="735777" y="3879826"/>
            <a:ext cx="3500462" cy="3500462"/>
          </a:xfrm>
          <a:prstGeom prst="rect">
            <a:avLst/>
          </a:prstGeom>
          <a:noFill/>
          <a:ln w="9525">
            <a:solidFill>
              <a:schemeClr val="tx1">
                <a:lumMod val="95000"/>
                <a:lumOff val="5000"/>
              </a:schemeClr>
            </a:solidFill>
            <a:miter lim="800000"/>
            <a:headEnd/>
            <a:tailEnd/>
          </a:ln>
        </p:spPr>
        <p:txBody>
          <a:bodyPr lIns="98746" tIns="49373" rIns="98746" bIns="49373"/>
          <a:lstStyle/>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Адым(қадам)-</a:t>
            </a:r>
            <a:r>
              <a:rPr lang="en-US"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 </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1метр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Таяқ тастам-</a:t>
            </a:r>
            <a:r>
              <a:rPr lang="en-US"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 </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10-15метр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Әудем жер-</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100метр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Дауыс жететін жер-</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250-300метр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Шақырым-</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1километр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Көз ұшында-</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6-7километр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Қыр астында-</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4километр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Қозы көш жер-</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5-6километр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Тай шаптырым-</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4-5километр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Құнан шаптырым-</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8-10километр</a:t>
            </a:r>
          </a:p>
          <a:p>
            <a:pPr marL="365760" indent="-365760" defTabSz="987425" fontAlgn="auto">
              <a:spcBef>
                <a:spcPct val="20000"/>
              </a:spcBef>
              <a:spcAft>
                <a:spcPts val="0"/>
              </a:spcAft>
              <a:buFontTx/>
              <a:buChar char="•"/>
              <a:defRPr/>
            </a:pPr>
            <a:r>
              <a:rPr lang="kk-KZ" sz="1600" b="1" kern="0" dirty="0">
                <a:ln w="1905"/>
                <a:solidFill>
                  <a:schemeClr val="accent2">
                    <a:lumMod val="50000"/>
                  </a:schemeClr>
                </a:solidFill>
                <a:effectLst>
                  <a:innerShdw blurRad="69850" dist="43180" dir="5400000">
                    <a:srgbClr val="000000">
                      <a:alpha val="65000"/>
                    </a:srgbClr>
                  </a:innerShdw>
                </a:effectLst>
                <a:latin typeface="Calibri" pitchFamily="34" charset="0"/>
                <a:cs typeface="Calibri" pitchFamily="34" charset="0"/>
              </a:rPr>
              <a:t>Ат шаптырым-</a:t>
            </a:r>
            <a:r>
              <a:rPr lang="kk-KZ"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rPr>
              <a:t>25-30километр</a:t>
            </a:r>
            <a:endParaRPr lang="ru-RU" sz="1600" b="1" kern="0" dirty="0">
              <a:ln w="1905"/>
              <a:solidFill>
                <a:srgbClr val="FF0000"/>
              </a:solidFill>
              <a:effectLst>
                <a:innerShdw blurRad="69850" dist="43180" dir="5400000">
                  <a:srgbClr val="000000">
                    <a:alpha val="65000"/>
                  </a:srgbClr>
                </a:innerShdw>
              </a:effectLst>
              <a:latin typeface="Calibri" pitchFamily="34" charset="0"/>
              <a:cs typeface="Calibri" pitchFamily="34" charset="0"/>
            </a:endParaRPr>
          </a:p>
        </p:txBody>
      </p:sp>
      <p:pic>
        <p:nvPicPr>
          <p:cNvPr id="5" name="Содержимое 5" descr="meshok2.jpg"/>
          <p:cNvPicPr>
            <a:picLocks noChangeAspect="1"/>
          </p:cNvPicPr>
          <p:nvPr/>
        </p:nvPicPr>
        <p:blipFill>
          <a:blip r:embed="rId2" cstate="print"/>
          <a:stretch>
            <a:fillRect/>
          </a:stretch>
        </p:blipFill>
        <p:spPr bwMode="gray">
          <a:xfrm rot="20667528">
            <a:off x="4379686" y="4984657"/>
            <a:ext cx="1918801" cy="1865880"/>
          </a:xfrm>
          <a:prstGeom prst="rect">
            <a:avLst/>
          </a:prstGeom>
          <a:noFill/>
          <a:ln w="9525">
            <a:noFill/>
            <a:miter lim="800000"/>
            <a:headEnd/>
            <a:tailEnd/>
          </a:ln>
          <a:effectLst>
            <a:softEdge rad="112500"/>
          </a:effectLst>
        </p:spPr>
      </p:pic>
      <p:pic>
        <p:nvPicPr>
          <p:cNvPr id="6" name="Содержимое 3" descr="http://www.zhaba.ru/_pics/6fryms9agmn17fhn.jpg"/>
          <p:cNvPicPr>
            <a:picLocks/>
          </p:cNvPicPr>
          <p:nvPr/>
        </p:nvPicPr>
        <p:blipFill>
          <a:blip r:embed="rId3" cstate="print"/>
          <a:srcRect/>
          <a:stretch>
            <a:fillRect/>
          </a:stretch>
        </p:blipFill>
        <p:spPr bwMode="auto">
          <a:xfrm rot="785628">
            <a:off x="8486361" y="4948241"/>
            <a:ext cx="1224772" cy="1818847"/>
          </a:xfrm>
          <a:prstGeom prst="roundRect">
            <a:avLst>
              <a:gd name="adj" fmla="val 31492"/>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6871" name="Прямоугольник 6"/>
          <p:cNvSpPr>
            <a:spLocks noChangeArrowheads="1"/>
          </p:cNvSpPr>
          <p:nvPr/>
        </p:nvSpPr>
        <p:spPr bwMode="auto">
          <a:xfrm>
            <a:off x="4378325" y="4476750"/>
            <a:ext cx="2006600" cy="384175"/>
          </a:xfrm>
          <a:prstGeom prst="rect">
            <a:avLst/>
          </a:prstGeom>
          <a:noFill/>
          <a:ln w="9525">
            <a:noFill/>
            <a:miter lim="800000"/>
            <a:headEnd/>
            <a:tailEnd/>
          </a:ln>
        </p:spPr>
        <p:txBody>
          <a:bodyPr wrap="none">
            <a:spAutoFit/>
          </a:bodyPr>
          <a:lstStyle/>
          <a:p>
            <a:r>
              <a:rPr lang="ru-RU">
                <a:latin typeface="Cambria" pitchFamily="18" charset="0"/>
                <a:cs typeface="Times New Roman" pitchFamily="18" charset="0"/>
              </a:rPr>
              <a:t>1 </a:t>
            </a:r>
            <a:r>
              <a:rPr lang="kk-KZ">
                <a:latin typeface="Cambria" pitchFamily="18" charset="0"/>
                <a:cs typeface="Times New Roman" pitchFamily="18" charset="0"/>
              </a:rPr>
              <a:t>қап  </a:t>
            </a:r>
            <a:r>
              <a:rPr lang="en-US">
                <a:latin typeface="Cambria" pitchFamily="18" charset="0"/>
                <a:cs typeface="Times New Roman" pitchFamily="18" charset="0"/>
              </a:rPr>
              <a:t>~</a:t>
            </a:r>
            <a:r>
              <a:rPr lang="ru-RU">
                <a:latin typeface="Cambria" pitchFamily="18" charset="0"/>
                <a:cs typeface="Times New Roman" pitchFamily="18" charset="0"/>
              </a:rPr>
              <a:t> 65-66 кг</a:t>
            </a:r>
          </a:p>
        </p:txBody>
      </p:sp>
      <p:sp>
        <p:nvSpPr>
          <p:cNvPr id="36872" name="Прямоугольник 7"/>
          <p:cNvSpPr>
            <a:spLocks noChangeArrowheads="1"/>
          </p:cNvSpPr>
          <p:nvPr/>
        </p:nvSpPr>
        <p:spPr bwMode="auto">
          <a:xfrm>
            <a:off x="7165975" y="6762750"/>
            <a:ext cx="2003425" cy="384175"/>
          </a:xfrm>
          <a:prstGeom prst="rect">
            <a:avLst/>
          </a:prstGeom>
          <a:noFill/>
          <a:ln w="9525">
            <a:noFill/>
            <a:miter lim="800000"/>
            <a:headEnd/>
            <a:tailEnd/>
          </a:ln>
        </p:spPr>
        <p:txBody>
          <a:bodyPr wrap="none">
            <a:spAutoFit/>
          </a:bodyPr>
          <a:lstStyle/>
          <a:p>
            <a:pPr>
              <a:buFont typeface="Wingdings" pitchFamily="2" charset="2"/>
              <a:buChar char="Ø"/>
            </a:pPr>
            <a:r>
              <a:rPr lang="ru-RU">
                <a:latin typeface="Cambria" pitchFamily="18" charset="0"/>
                <a:cs typeface="Times New Roman" pitchFamily="18" charset="0"/>
              </a:rPr>
              <a:t>1 </a:t>
            </a:r>
            <a:r>
              <a:rPr lang="kk-KZ">
                <a:latin typeface="Cambria" pitchFamily="18" charset="0"/>
                <a:cs typeface="Times New Roman" pitchFamily="18" charset="0"/>
              </a:rPr>
              <a:t>шелек </a:t>
            </a:r>
            <a:r>
              <a:rPr lang="en-US">
                <a:latin typeface="Cambria" pitchFamily="18" charset="0"/>
                <a:cs typeface="Times New Roman" pitchFamily="18" charset="0"/>
              </a:rPr>
              <a:t>~</a:t>
            </a:r>
            <a:r>
              <a:rPr lang="ru-RU">
                <a:latin typeface="Cambria" pitchFamily="18" charset="0"/>
                <a:cs typeface="Times New Roman" pitchFamily="18" charset="0"/>
              </a:rPr>
              <a:t> 12 л</a:t>
            </a:r>
          </a:p>
        </p:txBody>
      </p:sp>
      <p:sp>
        <p:nvSpPr>
          <p:cNvPr id="36873" name="Прямоугольник 8"/>
          <p:cNvSpPr>
            <a:spLocks noChangeArrowheads="1"/>
          </p:cNvSpPr>
          <p:nvPr/>
        </p:nvSpPr>
        <p:spPr bwMode="auto">
          <a:xfrm>
            <a:off x="6094413" y="5762625"/>
            <a:ext cx="2251075" cy="384175"/>
          </a:xfrm>
          <a:prstGeom prst="rect">
            <a:avLst/>
          </a:prstGeom>
          <a:noFill/>
          <a:ln w="9525">
            <a:noFill/>
            <a:miter lim="800000"/>
            <a:headEnd/>
            <a:tailEnd/>
          </a:ln>
        </p:spPr>
        <p:txBody>
          <a:bodyPr wrap="none">
            <a:spAutoFit/>
          </a:bodyPr>
          <a:lstStyle/>
          <a:p>
            <a:r>
              <a:rPr lang="ru-RU">
                <a:latin typeface="Cambria" pitchFamily="18" charset="0"/>
                <a:cs typeface="Times New Roman" pitchFamily="18" charset="0"/>
              </a:rPr>
              <a:t>1 </a:t>
            </a:r>
            <a:r>
              <a:rPr lang="kk-KZ">
                <a:latin typeface="Cambria" pitchFamily="18" charset="0"/>
                <a:cs typeface="Times New Roman" pitchFamily="18" charset="0"/>
              </a:rPr>
              <a:t>көнек сүт </a:t>
            </a:r>
            <a:r>
              <a:rPr lang="en-US">
                <a:latin typeface="Cambria" pitchFamily="18" charset="0"/>
                <a:cs typeface="Times New Roman" pitchFamily="18" charset="0"/>
              </a:rPr>
              <a:t>~</a:t>
            </a:r>
            <a:r>
              <a:rPr lang="ru-RU">
                <a:latin typeface="Cambria" pitchFamily="18" charset="0"/>
                <a:cs typeface="Times New Roman" pitchFamily="18" charset="0"/>
              </a:rPr>
              <a:t> 6-7 л</a:t>
            </a:r>
            <a:endParaRPr lang="ru-RU"/>
          </a:p>
        </p:txBody>
      </p:sp>
      <p:pic>
        <p:nvPicPr>
          <p:cNvPr id="10" name="Picture 4" descr="C:\Users\1\Downloads\images (1).jpg"/>
          <p:cNvPicPr>
            <a:picLocks noChangeAspect="1" noChangeArrowheads="1"/>
          </p:cNvPicPr>
          <p:nvPr/>
        </p:nvPicPr>
        <p:blipFill>
          <a:blip r:embed="rId4"/>
          <a:srcRect/>
          <a:stretch>
            <a:fillRect/>
          </a:stretch>
        </p:blipFill>
        <p:spPr bwMode="auto">
          <a:xfrm>
            <a:off x="6665131" y="3690144"/>
            <a:ext cx="1857375" cy="187007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ppt_w</p:attrName>
                                        </p:attrNameLst>
                                      </p:cBhvr>
                                      <p:tavLst>
                                        <p:tav tm="0" fmla="#ppt_w*sin(2.5*pi*$)">
                                          <p:val>
                                            <p:fltVal val="0"/>
                                          </p:val>
                                        </p:tav>
                                        <p:tav tm="100000">
                                          <p:val>
                                            <p:fltVal val="1"/>
                                          </p:val>
                                        </p:tav>
                                      </p:tavLst>
                                    </p:anim>
                                    <p:anim calcmode="lin" valueType="num">
                                      <p:cBhvr>
                                        <p:cTn id="21"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9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0" descr="C:\Users\Сауле\Desktop\МАТЕМ ФОНЫ\69546364.jpg"/>
          <p:cNvPicPr>
            <a:picLocks noChangeAspect="1" noChangeArrowheads="1"/>
          </p:cNvPicPr>
          <p:nvPr/>
        </p:nvPicPr>
        <p:blipFill>
          <a:blip r:embed="rId2"/>
          <a:srcRect/>
          <a:stretch>
            <a:fillRect/>
          </a:stretch>
        </p:blipFill>
        <p:spPr bwMode="auto">
          <a:xfrm>
            <a:off x="-265113" y="-168275"/>
            <a:ext cx="9821863" cy="7373938"/>
          </a:xfrm>
          <a:prstGeom prst="rect">
            <a:avLst/>
          </a:prstGeom>
          <a:noFill/>
          <a:ln w="9525">
            <a:noFill/>
            <a:miter lim="800000"/>
            <a:headEnd/>
            <a:tailEnd/>
          </a:ln>
        </p:spPr>
      </p:pic>
      <p:sp>
        <p:nvSpPr>
          <p:cNvPr id="12" name="WordArt 4"/>
          <p:cNvSpPr>
            <a:spLocks noChangeArrowheads="1" noChangeShapeType="1" noTextEdit="1"/>
          </p:cNvSpPr>
          <p:nvPr/>
        </p:nvSpPr>
        <p:spPr bwMode="auto">
          <a:xfrm>
            <a:off x="2664603" y="475434"/>
            <a:ext cx="3989001" cy="673785"/>
          </a:xfrm>
          <a:prstGeom prst="rect">
            <a:avLst/>
          </a:prstGeom>
        </p:spPr>
        <p:txBody>
          <a:bodyPr wrap="none" lIns="91437" tIns="45718" rIns="91437" bIns="45718"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kk-KZ" sz="3600" b="1" kern="10" spc="50" dirty="0">
                <a:ln w="11430"/>
                <a:solidFill>
                  <a:srgbClr val="FF0000"/>
                </a:solidFill>
                <a:effectLst>
                  <a:glow rad="101600">
                    <a:schemeClr val="bg1">
                      <a:alpha val="60000"/>
                    </a:schemeClr>
                  </a:glow>
                  <a:outerShdw blurRad="38100" dist="38100" dir="2700000" algn="tl">
                    <a:srgbClr val="000000">
                      <a:alpha val="43137"/>
                    </a:srgbClr>
                  </a:outerShdw>
                </a:effectLst>
                <a:latin typeface="Times New Roman" pitchFamily="18" charset="0"/>
                <a:cs typeface="Times New Roman" pitchFamily="18" charset="0"/>
              </a:rPr>
              <a:t>Қорытынды</a:t>
            </a:r>
          </a:p>
        </p:txBody>
      </p:sp>
      <p:pic>
        <p:nvPicPr>
          <p:cNvPr id="41988" name="Picture 5" descr="tempimage13"/>
          <p:cNvPicPr>
            <a:picLocks noChangeAspect="1" noChangeArrowheads="1"/>
          </p:cNvPicPr>
          <p:nvPr/>
        </p:nvPicPr>
        <p:blipFill>
          <a:blip r:embed="rId3"/>
          <a:srcRect/>
          <a:stretch>
            <a:fillRect/>
          </a:stretch>
        </p:blipFill>
        <p:spPr bwMode="auto">
          <a:xfrm>
            <a:off x="1731963" y="6775450"/>
            <a:ext cx="7427912" cy="604838"/>
          </a:xfrm>
          <a:prstGeom prst="rect">
            <a:avLst/>
          </a:prstGeom>
          <a:noFill/>
          <a:ln w="9525">
            <a:noFill/>
            <a:miter lim="800000"/>
            <a:headEnd/>
            <a:tailEnd/>
          </a:ln>
        </p:spPr>
      </p:pic>
      <p:pic>
        <p:nvPicPr>
          <p:cNvPr id="41989" name="Picture 4" descr="D:\гулдер\кітап\Копия 2de75a8025ea.png"/>
          <p:cNvPicPr>
            <a:picLocks noChangeAspect="1" noChangeArrowheads="1"/>
          </p:cNvPicPr>
          <p:nvPr/>
        </p:nvPicPr>
        <p:blipFill>
          <a:blip r:embed="rId4"/>
          <a:srcRect/>
          <a:stretch>
            <a:fillRect/>
          </a:stretch>
        </p:blipFill>
        <p:spPr bwMode="auto">
          <a:xfrm>
            <a:off x="7523163" y="4465638"/>
            <a:ext cx="2066925" cy="1778000"/>
          </a:xfrm>
          <a:prstGeom prst="rect">
            <a:avLst/>
          </a:prstGeom>
          <a:noFill/>
          <a:ln w="9525">
            <a:noFill/>
            <a:miter lim="800000"/>
            <a:headEnd/>
            <a:tailEnd/>
          </a:ln>
        </p:spPr>
      </p:pic>
      <p:pic>
        <p:nvPicPr>
          <p:cNvPr id="41990" name="Picture 7" descr="023"/>
          <p:cNvPicPr>
            <a:picLocks noChangeAspect="1" noChangeArrowheads="1" noCrop="1"/>
          </p:cNvPicPr>
          <p:nvPr/>
        </p:nvPicPr>
        <p:blipFill>
          <a:blip r:embed="rId5"/>
          <a:srcRect/>
          <a:stretch>
            <a:fillRect/>
          </a:stretch>
        </p:blipFill>
        <p:spPr bwMode="auto">
          <a:xfrm>
            <a:off x="271463" y="3381375"/>
            <a:ext cx="1354137" cy="2047875"/>
          </a:xfrm>
          <a:prstGeom prst="rect">
            <a:avLst/>
          </a:prstGeom>
          <a:noFill/>
          <a:ln w="9525">
            <a:noFill/>
            <a:miter lim="800000"/>
            <a:headEnd/>
            <a:tailEnd/>
          </a:ln>
        </p:spPr>
      </p:pic>
      <p:sp>
        <p:nvSpPr>
          <p:cNvPr id="41991" name="Text Box 5"/>
          <p:cNvSpPr txBox="1">
            <a:spLocks noChangeArrowheads="1"/>
          </p:cNvSpPr>
          <p:nvPr/>
        </p:nvSpPr>
        <p:spPr bwMode="auto">
          <a:xfrm>
            <a:off x="2020888" y="2046288"/>
            <a:ext cx="5689600" cy="3178175"/>
          </a:xfrm>
          <a:prstGeom prst="rect">
            <a:avLst/>
          </a:prstGeom>
          <a:noFill/>
          <a:ln w="9525">
            <a:noFill/>
            <a:miter lim="800000"/>
            <a:headEnd/>
            <a:tailEnd/>
          </a:ln>
        </p:spPr>
        <p:txBody>
          <a:bodyPr lIns="99868" tIns="49938" rIns="99868" bIns="49938">
            <a:spAutoFit/>
          </a:bodyPr>
          <a:lstStyle/>
          <a:p>
            <a:pPr algn="ctr"/>
            <a:r>
              <a:rPr lang="kk-KZ" sz="2000">
                <a:solidFill>
                  <a:srgbClr val="FFFFFF"/>
                </a:solidFill>
                <a:latin typeface="Times New Roman" pitchFamily="18" charset="0"/>
                <a:cs typeface="Times New Roman" pitchFamily="18" charset="0"/>
              </a:rPr>
              <a:t>Сан – ел өмірі экономикасының көрсеткіші. Сондықтан адам өмірінің қай саласы болмасын санмен өлшенеді, сансыз ойыңды жеткізу мүмкін емес, сөзбен сапырылысқан заттық ұғымдардың бәрі де санмен араласып келсе, сан адам ғұмырымен дүниеге келіп, аяқталады.</a:t>
            </a:r>
            <a:endParaRPr lang="ru-RU" sz="2000">
              <a:solidFill>
                <a:srgbClr val="FFFFFF"/>
              </a:solidFill>
              <a:latin typeface="Times New Roman" pitchFamily="18" charset="0"/>
              <a:cs typeface="Times New Roman" pitchFamily="18" charset="0"/>
            </a:endParaRPr>
          </a:p>
          <a:p>
            <a:pPr algn="ctr"/>
            <a:r>
              <a:rPr lang="kk-KZ" sz="2000">
                <a:solidFill>
                  <a:srgbClr val="FFFFFF"/>
                </a:solidFill>
                <a:latin typeface="Times New Roman" pitchFamily="18" charset="0"/>
                <a:cs typeface="Times New Roman" pitchFamily="18" charset="0"/>
              </a:rPr>
              <a:t>Сөзімді түйіндей келе алдағы уақытта осы тақырып көлеміндегі зерттеу жұмыстары ары қарай жалғасын тапса деген оймен төмендегі жобаларды ұсынамын.</a:t>
            </a:r>
            <a:endParaRPr lang="ru-RU" sz="2000">
              <a:solidFill>
                <a:srgbClr val="FFFFFF"/>
              </a:solidFill>
              <a:latin typeface="Times New Roman" pitchFamily="18" charset="0"/>
              <a:cs typeface="Times New Roman" pitchFamily="18" charset="0"/>
            </a:endParaRPr>
          </a:p>
        </p:txBody>
      </p:sp>
    </p:spTree>
  </p:cSld>
  <p:clrMapOvr>
    <a:masterClrMapping/>
  </p:clrMapOvr>
  <p:transition spd="med">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Сауле\Desktop\математика фоны\shablony-dlya-prezentaziy-11-1.jpg"/>
          <p:cNvPicPr>
            <a:picLocks noChangeAspect="1" noChangeArrowheads="1"/>
          </p:cNvPicPr>
          <p:nvPr/>
        </p:nvPicPr>
        <p:blipFill>
          <a:blip r:embed="rId2"/>
          <a:srcRect/>
          <a:stretch>
            <a:fillRect/>
          </a:stretch>
        </p:blipFill>
        <p:spPr bwMode="auto">
          <a:xfrm>
            <a:off x="377825" y="314325"/>
            <a:ext cx="9074150" cy="6804025"/>
          </a:xfrm>
          <a:prstGeom prst="rect">
            <a:avLst/>
          </a:prstGeom>
          <a:noFill/>
          <a:ln w="9525">
            <a:noFill/>
            <a:miter lim="800000"/>
            <a:headEnd/>
            <a:tailEnd/>
          </a:ln>
        </p:spPr>
      </p:pic>
      <p:sp>
        <p:nvSpPr>
          <p:cNvPr id="43011" name="Rectangle 3"/>
          <p:cNvSpPr>
            <a:spLocks noChangeArrowheads="1"/>
          </p:cNvSpPr>
          <p:nvPr/>
        </p:nvSpPr>
        <p:spPr bwMode="invGray">
          <a:xfrm>
            <a:off x="1592263" y="1831975"/>
            <a:ext cx="6645275" cy="4156075"/>
          </a:xfrm>
          <a:prstGeom prst="rect">
            <a:avLst/>
          </a:prstGeom>
          <a:noFill/>
          <a:ln w="9525" algn="ctr">
            <a:noFill/>
            <a:miter lim="800000"/>
            <a:headEnd/>
            <a:tailEnd/>
          </a:ln>
        </p:spPr>
        <p:txBody>
          <a:bodyPr anchor="ctr">
            <a:spAutoFit/>
          </a:bodyPr>
          <a:lstStyle/>
          <a:p>
            <a:pPr indent="323850" eaLnBrk="0" hangingPunct="0">
              <a:buFontTx/>
              <a:buChar char="•"/>
              <a:tabLst>
                <a:tab pos="457200" algn="l"/>
              </a:tabLst>
            </a:pPr>
            <a:r>
              <a:rPr lang="ru-RU" sz="2400">
                <a:solidFill>
                  <a:srgbClr val="FF0000"/>
                </a:solidFill>
                <a:latin typeface="Times New Roman" pitchFamily="18" charset="0"/>
                <a:cs typeface="Times New Roman" pitchFamily="18" charset="0"/>
              </a:rPr>
              <a:t>Сандар сыры жайлы ғылыми еңбектер кітап болып басылып, көпшілікке ұсынылса;</a:t>
            </a:r>
          </a:p>
          <a:p>
            <a:pPr indent="323850" eaLnBrk="0" hangingPunct="0">
              <a:buFontTx/>
              <a:buChar char="•"/>
              <a:tabLst>
                <a:tab pos="457200" algn="l"/>
              </a:tabLst>
            </a:pPr>
            <a:r>
              <a:rPr lang="ru-RU" sz="2400">
                <a:solidFill>
                  <a:srgbClr val="FF0000"/>
                </a:solidFill>
                <a:latin typeface="Times New Roman" pitchFamily="18" charset="0"/>
                <a:cs typeface="Times New Roman" pitchFamily="18" charset="0"/>
              </a:rPr>
              <a:t>Сандар жайлы киелі ұғым бар екені баршаға аян, олай болса олар жайлы жорамал жасау қолға алынса;</a:t>
            </a:r>
          </a:p>
          <a:p>
            <a:pPr indent="323850" eaLnBrk="0" hangingPunct="0">
              <a:buFontTx/>
              <a:buChar char="•"/>
              <a:tabLst>
                <a:tab pos="457200" algn="l"/>
              </a:tabLst>
            </a:pPr>
            <a:r>
              <a:rPr lang="ru-RU" sz="2400">
                <a:solidFill>
                  <a:srgbClr val="FF0000"/>
                </a:solidFill>
                <a:latin typeface="Times New Roman" pitchFamily="18" charset="0"/>
                <a:cs typeface="Times New Roman" pitchFamily="18" charset="0"/>
              </a:rPr>
              <a:t>Ұлттық ерекшелігімізге байланысты қолданылатын сандық ұғымдар құиясы мектептің тәрбие саласына арнайы енгізілсе.</a:t>
            </a:r>
          </a:p>
          <a:p>
            <a:pPr indent="323850" eaLnBrk="0" hangingPunct="0">
              <a:buFontTx/>
              <a:buChar char="•"/>
              <a:tabLst>
                <a:tab pos="457200" algn="l"/>
              </a:tabLst>
            </a:pPr>
            <a:r>
              <a:rPr lang="ru-RU" sz="2400">
                <a:solidFill>
                  <a:srgbClr val="FF0000"/>
                </a:solidFill>
                <a:latin typeface="Times New Roman" pitchFamily="18" charset="0"/>
                <a:cs typeface="Times New Roman" pitchFamily="18" charset="0"/>
              </a:rPr>
              <a:t>Қазақстан Республикасында «нумерология» ғылымы дамымаған, осы ғылымды біздің елімізде дамытуды қолға алса.</a:t>
            </a:r>
          </a:p>
        </p:txBody>
      </p:sp>
      <p:sp>
        <p:nvSpPr>
          <p:cNvPr id="4" name="WordArt 4"/>
          <p:cNvSpPr>
            <a:spLocks noChangeArrowheads="1" noChangeShapeType="1" noTextEdit="1"/>
          </p:cNvSpPr>
          <p:nvPr/>
        </p:nvSpPr>
        <p:spPr bwMode="auto">
          <a:xfrm>
            <a:off x="2593165" y="261120"/>
            <a:ext cx="3989001" cy="673785"/>
          </a:xfrm>
          <a:prstGeom prst="rect">
            <a:avLst/>
          </a:prstGeom>
        </p:spPr>
        <p:txBody>
          <a:bodyPr wrap="none" lIns="91437" tIns="45718" rIns="91437" bIns="45718" fromWordArt="1">
            <a:prstTxWarp prst="textPlain">
              <a:avLst>
                <a:gd name="adj" fmla="val 50000"/>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kk-KZ" sz="3600" b="1" kern="10" spc="50" dirty="0">
                <a:ln w="11430"/>
                <a:solidFill>
                  <a:srgbClr val="0033CC"/>
                </a:solidFill>
                <a:effectLst>
                  <a:glow rad="101600">
                    <a:schemeClr val="bg1">
                      <a:alpha val="60000"/>
                    </a:schemeClr>
                  </a:glow>
                  <a:outerShdw blurRad="38100" dist="38100" dir="2700000" algn="tl">
                    <a:srgbClr val="000000">
                      <a:alpha val="43137"/>
                    </a:srgbClr>
                  </a:outerShdw>
                </a:effectLst>
                <a:latin typeface="Times New Roman" pitchFamily="18" charset="0"/>
                <a:cs typeface="Times New Roman" pitchFamily="18" charset="0"/>
              </a:rPr>
              <a:t>Ұсыныстар:</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Сауле\Desktop\математика фоны\31938097-School-supplies-background-with-copy-space-Stock-Photo.jpg"/>
          <p:cNvPicPr>
            <a:picLocks noChangeAspect="1" noChangeArrowheads="1"/>
          </p:cNvPicPr>
          <p:nvPr/>
        </p:nvPicPr>
        <p:blipFill>
          <a:blip r:embed="rId2"/>
          <a:srcRect/>
          <a:stretch>
            <a:fillRect/>
          </a:stretch>
        </p:blipFill>
        <p:spPr bwMode="auto">
          <a:xfrm>
            <a:off x="0" y="0"/>
            <a:ext cx="9901238" cy="7380288"/>
          </a:xfrm>
          <a:prstGeom prst="rect">
            <a:avLst/>
          </a:prstGeom>
          <a:noFill/>
          <a:ln w="9525">
            <a:noFill/>
            <a:miter lim="800000"/>
            <a:headEnd/>
            <a:tailEnd/>
          </a:ln>
        </p:spPr>
      </p:pic>
      <p:sp>
        <p:nvSpPr>
          <p:cNvPr id="6147" name="TextBox 2"/>
          <p:cNvSpPr txBox="1">
            <a:spLocks noChangeArrowheads="1"/>
          </p:cNvSpPr>
          <p:nvPr/>
        </p:nvSpPr>
        <p:spPr bwMode="auto">
          <a:xfrm>
            <a:off x="1495425" y="1738313"/>
            <a:ext cx="7316788" cy="390525"/>
          </a:xfrm>
          <a:prstGeom prst="rect">
            <a:avLst/>
          </a:prstGeom>
          <a:noFill/>
          <a:ln w="9525">
            <a:noFill/>
            <a:miter lim="800000"/>
            <a:headEnd/>
            <a:tailEnd/>
          </a:ln>
        </p:spPr>
        <p:txBody>
          <a:bodyPr lIns="87773" tIns="43887" rIns="87773" bIns="43887">
            <a:spAutoFit/>
          </a:bodyPr>
          <a:lstStyle/>
          <a:p>
            <a:r>
              <a:rPr lang="kk-KZ"/>
              <a:t>рпроро</a:t>
            </a:r>
            <a:endParaRPr lang="ru-RU"/>
          </a:p>
        </p:txBody>
      </p:sp>
      <p:pic>
        <p:nvPicPr>
          <p:cNvPr id="6148" name="Picture 3" descr="C:\Users\Сауле\Desktop\математика фоны\31938097-School-supplies-background-with-copy-space-Stock-Photo.jpg"/>
          <p:cNvPicPr>
            <a:picLocks noChangeAspect="1" noChangeArrowheads="1"/>
          </p:cNvPicPr>
          <p:nvPr/>
        </p:nvPicPr>
        <p:blipFill>
          <a:blip r:embed="rId2"/>
          <a:srcRect/>
          <a:stretch>
            <a:fillRect/>
          </a:stretch>
        </p:blipFill>
        <p:spPr bwMode="auto">
          <a:xfrm>
            <a:off x="-919163" y="-334963"/>
            <a:ext cx="11741151" cy="8051801"/>
          </a:xfrm>
          <a:prstGeom prst="rect">
            <a:avLst/>
          </a:prstGeom>
          <a:noFill/>
          <a:ln w="9525">
            <a:noFill/>
            <a:miter lim="800000"/>
            <a:headEnd/>
            <a:tailEnd/>
          </a:ln>
        </p:spPr>
      </p:pic>
      <p:sp>
        <p:nvSpPr>
          <p:cNvPr id="6149" name="TextBox 4"/>
          <p:cNvSpPr txBox="1">
            <a:spLocks noChangeArrowheads="1"/>
          </p:cNvSpPr>
          <p:nvPr/>
        </p:nvSpPr>
        <p:spPr bwMode="auto">
          <a:xfrm>
            <a:off x="750888" y="1808163"/>
            <a:ext cx="8805862" cy="390525"/>
          </a:xfrm>
          <a:prstGeom prst="rect">
            <a:avLst/>
          </a:prstGeom>
          <a:noFill/>
          <a:ln w="9525">
            <a:noFill/>
            <a:miter lim="800000"/>
            <a:headEnd/>
            <a:tailEnd/>
          </a:ln>
        </p:spPr>
        <p:txBody>
          <a:bodyPr lIns="87773" tIns="43887" rIns="87773" bIns="43887">
            <a:spAutoFit/>
          </a:bodyPr>
          <a:lstStyle/>
          <a:p>
            <a:r>
              <a:rPr lang="kk-KZ"/>
              <a:t>ррр</a:t>
            </a:r>
            <a:endParaRPr lang="ru-RU"/>
          </a:p>
        </p:txBody>
      </p:sp>
      <p:pic>
        <p:nvPicPr>
          <p:cNvPr id="6150" name="Picture 4" descr="C:\Users\Сауле\Desktop\математика фоны\31938097-School-supplies-background-with-copy-space-Stock-Photo.jpg"/>
          <p:cNvPicPr>
            <a:picLocks noChangeAspect="1" noChangeArrowheads="1"/>
          </p:cNvPicPr>
          <p:nvPr/>
        </p:nvPicPr>
        <p:blipFill>
          <a:blip r:embed="rId2"/>
          <a:srcRect/>
          <a:stretch>
            <a:fillRect/>
          </a:stretch>
        </p:blipFill>
        <p:spPr bwMode="auto">
          <a:xfrm>
            <a:off x="-919163" y="-334963"/>
            <a:ext cx="11741151" cy="8051801"/>
          </a:xfrm>
          <a:prstGeom prst="rect">
            <a:avLst/>
          </a:prstGeom>
          <a:noFill/>
          <a:ln w="9525">
            <a:noFill/>
            <a:miter lim="800000"/>
            <a:headEnd/>
            <a:tailEnd/>
          </a:ln>
        </p:spPr>
      </p:pic>
      <p:sp>
        <p:nvSpPr>
          <p:cNvPr id="6151" name="TextBox 6"/>
          <p:cNvSpPr txBox="1">
            <a:spLocks noChangeArrowheads="1"/>
          </p:cNvSpPr>
          <p:nvPr/>
        </p:nvSpPr>
        <p:spPr bwMode="auto">
          <a:xfrm>
            <a:off x="817563" y="1249363"/>
            <a:ext cx="8332787" cy="3695700"/>
          </a:xfrm>
          <a:prstGeom prst="rect">
            <a:avLst/>
          </a:prstGeom>
          <a:noFill/>
          <a:ln w="9525">
            <a:noFill/>
            <a:miter lim="800000"/>
            <a:headEnd/>
            <a:tailEnd/>
          </a:ln>
        </p:spPr>
        <p:txBody>
          <a:bodyPr lIns="87773" tIns="43887" rIns="87773" bIns="43887">
            <a:spAutoFit/>
          </a:bodyPr>
          <a:lstStyle/>
          <a:p>
            <a:pPr algn="ctr"/>
            <a:r>
              <a:rPr lang="kk-KZ" sz="2300">
                <a:solidFill>
                  <a:srgbClr val="FF0000"/>
                </a:solidFill>
                <a:latin typeface="Times New Roman" pitchFamily="18" charset="0"/>
                <a:cs typeface="Times New Roman" pitchFamily="18" charset="0"/>
              </a:rPr>
              <a:t>Адамзат тарихында ең ерте қалыптасқан ғылымдардың бірі – математика. Математиканың алғашқы бесіктерінің бірі Мысыр елі болды. Адамзат даналығының ойлап тапқан жаңалығы ол – жазу. Қазіргі әлем халықтары жазуды жоғарыдан төмен, солдан оңға қарай жазып жүр. </a:t>
            </a:r>
          </a:p>
          <a:p>
            <a:pPr algn="ctr"/>
            <a:r>
              <a:rPr lang="kk-KZ" sz="2300">
                <a:solidFill>
                  <a:srgbClr val="FF0000"/>
                </a:solidFill>
                <a:latin typeface="Times New Roman" pitchFamily="18" charset="0"/>
                <a:cs typeface="Times New Roman" pitchFamily="18" charset="0"/>
              </a:rPr>
              <a:t>Цифр дегеніміз – сөздерді қағаз бетіне қондыру үшін қолданылатын әріптер қандай қажет болса, сандарды жазу үшін керекті таңбалар. Цифр деген сөздің төркіні арабтың «Әс-сифр» деген сөзінен алынған, ал оның мағынасы үнді халқының бос орын – «Сунья» деген сөзінің аудармасы екен.</a:t>
            </a:r>
            <a:endParaRPr lang="ru-RU" sz="2300">
              <a:solidFill>
                <a:srgbClr val="FF0000"/>
              </a:solidFill>
              <a:latin typeface="Times New Roman" pitchFamily="18" charset="0"/>
              <a:cs typeface="Times New Roman" pitchFamily="18" charset="0"/>
            </a:endParaRPr>
          </a:p>
        </p:txBody>
      </p:sp>
      <p:pic>
        <p:nvPicPr>
          <p:cNvPr id="6152" name="Picture 5" descr="C:\Users\Сауле\Desktop\математика фоны\401e0b3ccae7.png"/>
          <p:cNvPicPr>
            <a:picLocks noChangeAspect="1" noChangeArrowheads="1"/>
          </p:cNvPicPr>
          <p:nvPr/>
        </p:nvPicPr>
        <p:blipFill>
          <a:blip r:embed="rId3"/>
          <a:srcRect/>
          <a:stretch>
            <a:fillRect/>
          </a:stretch>
        </p:blipFill>
        <p:spPr bwMode="auto">
          <a:xfrm>
            <a:off x="2241550" y="5224463"/>
            <a:ext cx="1692275" cy="2379662"/>
          </a:xfrm>
          <a:prstGeom prst="rect">
            <a:avLst/>
          </a:prstGeom>
          <a:noFill/>
          <a:ln w="9525">
            <a:noFill/>
            <a:miter lim="800000"/>
            <a:headEnd/>
            <a:tailEnd/>
          </a:ln>
        </p:spPr>
      </p:pic>
      <p:pic>
        <p:nvPicPr>
          <p:cNvPr id="6153" name="Picture 5" descr="C:\Users\Сауле\Desktop\математика фоны\401e0b3ccae7.png"/>
          <p:cNvPicPr>
            <a:picLocks noChangeAspect="1" noChangeArrowheads="1"/>
          </p:cNvPicPr>
          <p:nvPr/>
        </p:nvPicPr>
        <p:blipFill>
          <a:blip r:embed="rId3"/>
          <a:srcRect/>
          <a:stretch>
            <a:fillRect/>
          </a:stretch>
        </p:blipFill>
        <p:spPr bwMode="auto">
          <a:xfrm>
            <a:off x="4205288" y="5224463"/>
            <a:ext cx="1693862" cy="2379662"/>
          </a:xfrm>
          <a:prstGeom prst="rect">
            <a:avLst/>
          </a:prstGeom>
          <a:noFill/>
          <a:ln w="9525">
            <a:noFill/>
            <a:miter lim="800000"/>
            <a:headEnd/>
            <a:tailEnd/>
          </a:ln>
        </p:spPr>
      </p:pic>
      <p:pic>
        <p:nvPicPr>
          <p:cNvPr id="6154" name="Picture 5" descr="C:\Users\Сауле\Desktop\математика фоны\401e0b3ccae7.png"/>
          <p:cNvPicPr>
            <a:picLocks noChangeAspect="1" noChangeArrowheads="1"/>
          </p:cNvPicPr>
          <p:nvPr/>
        </p:nvPicPr>
        <p:blipFill>
          <a:blip r:embed="rId3"/>
          <a:srcRect/>
          <a:stretch>
            <a:fillRect/>
          </a:stretch>
        </p:blipFill>
        <p:spPr bwMode="auto">
          <a:xfrm>
            <a:off x="6170613" y="5000625"/>
            <a:ext cx="1692275" cy="2379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descr="C:\Users\Сауле\Desktop\математика фоны\_original.jpg"/>
          <p:cNvPicPr>
            <a:picLocks noChangeAspect="1" noChangeArrowheads="1"/>
          </p:cNvPicPr>
          <p:nvPr/>
        </p:nvPicPr>
        <p:blipFill>
          <a:blip r:embed="rId2">
            <a:lum bright="70000" contrast="-70000"/>
          </a:blip>
          <a:srcRect/>
          <a:stretch>
            <a:fillRect/>
          </a:stretch>
        </p:blipFill>
        <p:spPr bwMode="auto">
          <a:xfrm>
            <a:off x="1163638" y="868363"/>
            <a:ext cx="8074025" cy="6016625"/>
          </a:xfrm>
          <a:prstGeom prst="rect">
            <a:avLst/>
          </a:prstGeom>
          <a:noFill/>
          <a:ln w="9525">
            <a:noFill/>
            <a:miter lim="800000"/>
            <a:headEnd/>
            <a:tailEnd/>
          </a:ln>
        </p:spPr>
      </p:pic>
      <p:pic>
        <p:nvPicPr>
          <p:cNvPr id="2" name="Рисунок 9" descr="http://tmn.fio.ru/works/83x/306/images/02.jpg"/>
          <p:cNvPicPr>
            <a:picLocks noChangeAspect="1" noChangeArrowheads="1"/>
          </p:cNvPicPr>
          <p:nvPr/>
        </p:nvPicPr>
        <p:blipFill>
          <a:blip r:embed="rId3"/>
          <a:srcRect/>
          <a:stretch>
            <a:fillRect/>
          </a:stretch>
        </p:blipFill>
        <p:spPr bwMode="auto">
          <a:xfrm>
            <a:off x="555625" y="1487488"/>
            <a:ext cx="1752600" cy="1108075"/>
          </a:xfrm>
          <a:prstGeom prst="rect">
            <a:avLst/>
          </a:prstGeom>
          <a:noFill/>
          <a:ln w="9525">
            <a:noFill/>
            <a:miter lim="800000"/>
            <a:headEnd/>
            <a:tailEnd/>
          </a:ln>
        </p:spPr>
      </p:pic>
      <p:pic>
        <p:nvPicPr>
          <p:cNvPr id="3" name="Picture 7" descr="111"/>
          <p:cNvPicPr>
            <a:picLocks noChangeAspect="1" noChangeArrowheads="1"/>
          </p:cNvPicPr>
          <p:nvPr/>
        </p:nvPicPr>
        <p:blipFill>
          <a:blip r:embed="rId4">
            <a:clrChange>
              <a:clrFrom>
                <a:srgbClr val="FBF6FC"/>
              </a:clrFrom>
              <a:clrTo>
                <a:srgbClr val="FBF6FC">
                  <a:alpha val="0"/>
                </a:srgbClr>
              </a:clrTo>
            </a:clrChange>
          </a:blip>
          <a:srcRect/>
          <a:stretch>
            <a:fillRect/>
          </a:stretch>
        </p:blipFill>
        <p:spPr bwMode="auto">
          <a:xfrm>
            <a:off x="885825" y="2852738"/>
            <a:ext cx="1074738" cy="920750"/>
          </a:xfrm>
          <a:prstGeom prst="rect">
            <a:avLst/>
          </a:prstGeom>
          <a:noFill/>
          <a:ln w="9525">
            <a:noFill/>
            <a:miter lim="800000"/>
            <a:headEnd/>
            <a:tailEnd/>
          </a:ln>
        </p:spPr>
      </p:pic>
      <p:pic>
        <p:nvPicPr>
          <p:cNvPr id="4" name="Рисунок 3" descr="http://www.internet-school.ru/iSchool/_attach_/1592_858.jpg"/>
          <p:cNvPicPr>
            <a:picLocks noChangeAspect="1" noChangeArrowheads="1"/>
          </p:cNvPicPr>
          <p:nvPr/>
        </p:nvPicPr>
        <p:blipFill>
          <a:blip r:embed="rId5"/>
          <a:srcRect/>
          <a:stretch>
            <a:fillRect/>
          </a:stretch>
        </p:blipFill>
        <p:spPr bwMode="auto">
          <a:xfrm>
            <a:off x="306388" y="3827463"/>
            <a:ext cx="2205037" cy="3233737"/>
          </a:xfrm>
          <a:prstGeom prst="rect">
            <a:avLst/>
          </a:prstGeom>
          <a:noFill/>
          <a:ln w="9525">
            <a:noFill/>
            <a:miter lim="800000"/>
            <a:headEnd/>
            <a:tailEnd/>
          </a:ln>
        </p:spPr>
      </p:pic>
      <p:pic>
        <p:nvPicPr>
          <p:cNvPr id="5" name="Рисунок 8" descr="http://wiki.saripkro.ru/images/Drev_chel.gif"/>
          <p:cNvPicPr>
            <a:picLocks noChangeAspect="1" noChangeArrowheads="1"/>
          </p:cNvPicPr>
          <p:nvPr/>
        </p:nvPicPr>
        <p:blipFill>
          <a:blip r:embed="rId6"/>
          <a:srcRect/>
          <a:stretch>
            <a:fillRect/>
          </a:stretch>
        </p:blipFill>
        <p:spPr bwMode="auto">
          <a:xfrm>
            <a:off x="3549650" y="1824038"/>
            <a:ext cx="2143125" cy="2701925"/>
          </a:xfrm>
          <a:prstGeom prst="rect">
            <a:avLst/>
          </a:prstGeom>
          <a:noFill/>
          <a:ln w="9525">
            <a:noFill/>
            <a:miter lim="800000"/>
            <a:headEnd/>
            <a:tailEnd/>
          </a:ln>
        </p:spPr>
      </p:pic>
      <p:pic>
        <p:nvPicPr>
          <p:cNvPr id="6" name="Рисунок 5" descr="http://tmn.fio.ru/works/83x/306/images/4567.gif"/>
          <p:cNvPicPr>
            <a:picLocks noChangeAspect="1" noChangeArrowheads="1"/>
          </p:cNvPicPr>
          <p:nvPr/>
        </p:nvPicPr>
        <p:blipFill>
          <a:blip r:embed="rId7"/>
          <a:srcRect/>
          <a:stretch>
            <a:fillRect/>
          </a:stretch>
        </p:blipFill>
        <p:spPr bwMode="auto">
          <a:xfrm>
            <a:off x="7143750" y="1416050"/>
            <a:ext cx="896938" cy="1128713"/>
          </a:xfrm>
          <a:prstGeom prst="rect">
            <a:avLst/>
          </a:prstGeom>
          <a:noFill/>
          <a:ln w="9525">
            <a:noFill/>
            <a:miter lim="800000"/>
            <a:headEnd/>
            <a:tailEnd/>
          </a:ln>
        </p:spPr>
      </p:pic>
      <p:pic>
        <p:nvPicPr>
          <p:cNvPr id="7" name="Рисунок 6" descr="http://tmn.fio.ru/works/83x/306/images/4567.gif"/>
          <p:cNvPicPr>
            <a:picLocks noChangeAspect="1" noChangeArrowheads="1"/>
          </p:cNvPicPr>
          <p:nvPr/>
        </p:nvPicPr>
        <p:blipFill>
          <a:blip r:embed="rId7"/>
          <a:srcRect/>
          <a:stretch>
            <a:fillRect/>
          </a:stretch>
        </p:blipFill>
        <p:spPr bwMode="auto">
          <a:xfrm>
            <a:off x="7659688" y="1946275"/>
            <a:ext cx="896937" cy="1130300"/>
          </a:xfrm>
          <a:prstGeom prst="rect">
            <a:avLst/>
          </a:prstGeom>
          <a:noFill/>
          <a:ln w="9525">
            <a:noFill/>
            <a:miter lim="800000"/>
            <a:headEnd/>
            <a:tailEnd/>
          </a:ln>
        </p:spPr>
      </p:pic>
      <p:pic>
        <p:nvPicPr>
          <p:cNvPr id="8" name="Рисунок 7" descr="http://tmn.fio.ru/works/83x/306/images/4567.gif"/>
          <p:cNvPicPr>
            <a:picLocks noChangeAspect="1" noChangeArrowheads="1"/>
          </p:cNvPicPr>
          <p:nvPr/>
        </p:nvPicPr>
        <p:blipFill>
          <a:blip r:embed="rId7"/>
          <a:srcRect/>
          <a:stretch>
            <a:fillRect/>
          </a:stretch>
        </p:blipFill>
        <p:spPr bwMode="auto">
          <a:xfrm>
            <a:off x="6915150" y="2155825"/>
            <a:ext cx="969963" cy="1220788"/>
          </a:xfrm>
          <a:prstGeom prst="rect">
            <a:avLst/>
          </a:prstGeom>
          <a:noFill/>
          <a:ln w="9525">
            <a:noFill/>
            <a:miter lim="800000"/>
            <a:headEnd/>
            <a:tailEnd/>
          </a:ln>
        </p:spPr>
      </p:pic>
      <p:pic>
        <p:nvPicPr>
          <p:cNvPr id="9" name="Picture 3"/>
          <p:cNvPicPr>
            <a:picLocks noChangeAspect="1" noChangeArrowheads="1"/>
          </p:cNvPicPr>
          <p:nvPr/>
        </p:nvPicPr>
        <p:blipFill>
          <a:blip r:embed="rId8"/>
          <a:srcRect/>
          <a:stretch>
            <a:fillRect/>
          </a:stretch>
        </p:blipFill>
        <p:spPr bwMode="auto">
          <a:xfrm>
            <a:off x="3017838" y="4672013"/>
            <a:ext cx="3287712" cy="2389187"/>
          </a:xfrm>
          <a:prstGeom prst="rect">
            <a:avLst/>
          </a:prstGeom>
          <a:noFill/>
          <a:ln w="9525">
            <a:noFill/>
            <a:miter lim="800000"/>
            <a:headEnd/>
            <a:tailEnd/>
          </a:ln>
        </p:spPr>
      </p:pic>
      <p:pic>
        <p:nvPicPr>
          <p:cNvPr id="10" name="Picture 15" descr="Peter"/>
          <p:cNvPicPr>
            <a:picLocks noChangeAspect="1" noChangeArrowheads="1"/>
          </p:cNvPicPr>
          <p:nvPr/>
        </p:nvPicPr>
        <p:blipFill>
          <a:blip r:embed="rId9">
            <a:lum bright="-12000" contrast="-6000"/>
          </a:blip>
          <a:srcRect/>
          <a:stretch>
            <a:fillRect/>
          </a:stretch>
        </p:blipFill>
        <p:spPr bwMode="auto">
          <a:xfrm>
            <a:off x="7050088" y="3609975"/>
            <a:ext cx="2054225" cy="3451225"/>
          </a:xfrm>
          <a:prstGeom prst="rect">
            <a:avLst/>
          </a:prstGeom>
          <a:noFill/>
          <a:ln w="9525">
            <a:noFill/>
            <a:miter lim="800000"/>
            <a:headEnd/>
            <a:tailEnd/>
          </a:ln>
        </p:spPr>
      </p:pic>
      <p:sp>
        <p:nvSpPr>
          <p:cNvPr id="7180" name="TextBox 10"/>
          <p:cNvSpPr txBox="1">
            <a:spLocks noChangeArrowheads="1"/>
          </p:cNvSpPr>
          <p:nvPr/>
        </p:nvSpPr>
        <p:spPr bwMode="auto">
          <a:xfrm>
            <a:off x="276225" y="412750"/>
            <a:ext cx="9393238" cy="950913"/>
          </a:xfrm>
          <a:prstGeom prst="rect">
            <a:avLst/>
          </a:prstGeom>
          <a:noFill/>
          <a:ln w="9525">
            <a:noFill/>
            <a:miter lim="800000"/>
            <a:headEnd/>
            <a:tailEnd/>
          </a:ln>
        </p:spPr>
        <p:txBody>
          <a:bodyPr lIns="87773" tIns="43887" rIns="87773" bIns="43887">
            <a:spAutoFit/>
          </a:bodyPr>
          <a:lstStyle/>
          <a:p>
            <a:pPr algn="ctr"/>
            <a:r>
              <a:rPr lang="ru-RU" sz="2700">
                <a:solidFill>
                  <a:srgbClr val="FF0000"/>
                </a:solidFill>
                <a:latin typeface="Times New Roman" pitchFamily="18" charset="0"/>
                <a:cs typeface="Times New Roman" pitchFamily="18" charset="0"/>
              </a:rPr>
              <a:t>Ерте кездерде адамдар есептеу </a:t>
            </a:r>
            <a:r>
              <a:rPr lang="kk-KZ" sz="2700">
                <a:solidFill>
                  <a:srgbClr val="FF0000"/>
                </a:solidFill>
                <a:latin typeface="Times New Roman" pitchFamily="18" charset="0"/>
                <a:cs typeface="Times New Roman" pitchFamily="18" charset="0"/>
              </a:rPr>
              <a:t>ісін тас, ағаш, </a:t>
            </a:r>
          </a:p>
          <a:p>
            <a:pPr algn="ctr"/>
            <a:r>
              <a:rPr lang="kk-KZ" sz="2700">
                <a:solidFill>
                  <a:srgbClr val="FF0000"/>
                </a:solidFill>
                <a:latin typeface="Times New Roman" pitchFamily="18" charset="0"/>
                <a:cs typeface="Times New Roman" pitchFamily="18" charset="0"/>
              </a:rPr>
              <a:t>қол саусақтарын пайдаланды</a:t>
            </a:r>
            <a:endParaRPr lang="ru-RU" sz="270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par>
                                <p:cTn id="8" presetID="2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edge">
                                      <p:cBhvr>
                                        <p:cTn id="10" dur="2000"/>
                                        <p:tgtEl>
                                          <p:spTgt spid="3"/>
                                        </p:tgtEl>
                                      </p:cBhvr>
                                    </p:animEffect>
                                  </p:childTnLst>
                                </p:cTn>
                              </p:par>
                              <p:par>
                                <p:cTn id="11" presetID="2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par>
                                <p:cTn id="14" presetID="2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edge">
                                      <p:cBhvr>
                                        <p:cTn id="16" dur="5000"/>
                                        <p:tgtEl>
                                          <p:spTgt spid="5"/>
                                        </p:tgtEl>
                                      </p:cBhvr>
                                    </p:animEffect>
                                  </p:childTnLst>
                                </p:cTn>
                              </p:par>
                              <p:par>
                                <p:cTn id="17" presetID="2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edge">
                                      <p:cBhvr>
                                        <p:cTn id="19" dur="2000"/>
                                        <p:tgtEl>
                                          <p:spTgt spid="8"/>
                                        </p:tgtEl>
                                      </p:cBhvr>
                                    </p:animEffect>
                                  </p:childTnLst>
                                </p:cTn>
                              </p:par>
                              <p:par>
                                <p:cTn id="20" presetID="2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edge">
                                      <p:cBhvr>
                                        <p:cTn id="22" dur="2000"/>
                                        <p:tgtEl>
                                          <p:spTgt spid="6"/>
                                        </p:tgtEl>
                                      </p:cBhvr>
                                    </p:animEffect>
                                  </p:childTnLst>
                                </p:cTn>
                              </p:par>
                              <p:par>
                                <p:cTn id="23" presetID="20"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edge">
                                      <p:cBhvr>
                                        <p:cTn id="25" dur="2000"/>
                                        <p:tgtEl>
                                          <p:spTgt spid="7"/>
                                        </p:tgtEl>
                                      </p:cBhvr>
                                    </p:animEffect>
                                  </p:childTnLst>
                                </p:cTn>
                              </p:par>
                              <p:par>
                                <p:cTn id="26" presetID="2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edge">
                                      <p:cBhvr>
                                        <p:cTn id="28" dur="2000"/>
                                        <p:tgtEl>
                                          <p:spTgt spid="9"/>
                                        </p:tgtEl>
                                      </p:cBhvr>
                                    </p:animEffect>
                                  </p:childTnLst>
                                </p:cTn>
                              </p:par>
                              <p:par>
                                <p:cTn id="29" presetID="2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edge">
                                      <p:cBhvr>
                                        <p:cTn id="3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Users\Сауле\Desktop\математика фоны\_original.jpg"/>
          <p:cNvPicPr>
            <a:picLocks noChangeAspect="1" noChangeArrowheads="1"/>
          </p:cNvPicPr>
          <p:nvPr/>
        </p:nvPicPr>
        <p:blipFill>
          <a:blip r:embed="rId2" cstate="print">
            <a:lum bright="70000" contrast="-70000"/>
          </a:blip>
          <a:srcRect/>
          <a:stretch>
            <a:fillRect/>
          </a:stretch>
        </p:blipFill>
        <p:spPr bwMode="auto">
          <a:xfrm>
            <a:off x="878653" y="938404"/>
            <a:ext cx="7929618" cy="5778757"/>
          </a:xfrm>
          <a:prstGeom prst="rect">
            <a:avLst/>
          </a:prstGeom>
          <a:ln>
            <a:noFill/>
          </a:ln>
          <a:effectLst>
            <a:softEdge rad="112500"/>
          </a:effectLst>
        </p:spPr>
      </p:pic>
      <p:sp>
        <p:nvSpPr>
          <p:cNvPr id="8195" name="TextBox 2"/>
          <p:cNvSpPr txBox="1">
            <a:spLocks noChangeArrowheads="1"/>
          </p:cNvSpPr>
          <p:nvPr/>
        </p:nvSpPr>
        <p:spPr bwMode="auto">
          <a:xfrm>
            <a:off x="1485900" y="234950"/>
            <a:ext cx="6859588" cy="1058863"/>
          </a:xfrm>
          <a:prstGeom prst="rect">
            <a:avLst/>
          </a:prstGeom>
          <a:noFill/>
          <a:ln w="9525">
            <a:noFill/>
            <a:miter lim="800000"/>
            <a:headEnd/>
            <a:tailEnd/>
          </a:ln>
        </p:spPr>
        <p:txBody>
          <a:bodyPr lIns="87773" tIns="43887" rIns="87773" bIns="43887">
            <a:spAutoFit/>
          </a:bodyPr>
          <a:lstStyle/>
          <a:p>
            <a:pPr defTabSz="876300"/>
            <a:r>
              <a:rPr lang="kk-KZ" sz="2100" b="1" i="1">
                <a:solidFill>
                  <a:srgbClr val="00B050"/>
                </a:solidFill>
                <a:latin typeface="Times New Roman" pitchFamily="18" charset="0"/>
                <a:cs typeface="Times New Roman" pitchFamily="18" charset="0"/>
              </a:rPr>
              <a:t>Ертедегі римдіктер жүздеген жыл аясында сандарды жазу үшін, қайдан пайда болғандығы әлі табылмаған көне белгілерді қолданған.Олар мына белгілер:</a:t>
            </a:r>
            <a:endParaRPr lang="ru-RU" sz="2100" b="1" i="1">
              <a:solidFill>
                <a:srgbClr val="00B050"/>
              </a:solidFill>
              <a:latin typeface="Times New Roman" pitchFamily="18" charset="0"/>
              <a:cs typeface="Times New Roman" pitchFamily="18" charset="0"/>
            </a:endParaRPr>
          </a:p>
        </p:txBody>
      </p:sp>
      <p:pic>
        <p:nvPicPr>
          <p:cNvPr id="8196" name="Рисунок 3" descr="1 один.png"/>
          <p:cNvPicPr>
            <a:picLocks noChangeAspect="1"/>
          </p:cNvPicPr>
          <p:nvPr/>
        </p:nvPicPr>
        <p:blipFill>
          <a:blip r:embed="rId3"/>
          <a:srcRect/>
          <a:stretch>
            <a:fillRect/>
          </a:stretch>
        </p:blipFill>
        <p:spPr bwMode="auto">
          <a:xfrm>
            <a:off x="1703388" y="1514475"/>
            <a:ext cx="6064250" cy="723900"/>
          </a:xfrm>
          <a:prstGeom prst="rect">
            <a:avLst/>
          </a:prstGeom>
          <a:noFill/>
          <a:ln w="9525">
            <a:noFill/>
            <a:miter lim="800000"/>
            <a:headEnd/>
            <a:tailEnd/>
          </a:ln>
        </p:spPr>
      </p:pic>
      <p:sp>
        <p:nvSpPr>
          <p:cNvPr id="8197" name="TextBox 14"/>
          <p:cNvSpPr txBox="1">
            <a:spLocks noChangeArrowheads="1"/>
          </p:cNvSpPr>
          <p:nvPr/>
        </p:nvSpPr>
        <p:spPr bwMode="auto">
          <a:xfrm>
            <a:off x="1495425" y="2389188"/>
            <a:ext cx="6842125" cy="1735137"/>
          </a:xfrm>
          <a:prstGeom prst="rect">
            <a:avLst/>
          </a:prstGeom>
          <a:noFill/>
          <a:ln w="9525">
            <a:noFill/>
            <a:miter lim="800000"/>
            <a:headEnd/>
            <a:tailEnd/>
          </a:ln>
        </p:spPr>
        <p:txBody>
          <a:bodyPr lIns="87773" tIns="43887" rIns="87773" bIns="43887">
            <a:spAutoFit/>
          </a:bodyPr>
          <a:lstStyle/>
          <a:p>
            <a:pPr defTabSz="876300"/>
            <a:r>
              <a:rPr lang="kk-KZ" sz="2100" b="1" i="1">
                <a:solidFill>
                  <a:srgbClr val="0070C0"/>
                </a:solidFill>
                <a:latin typeface="Times New Roman" pitchFamily="18" charset="0"/>
                <a:cs typeface="Times New Roman" pitchFamily="18" charset="0"/>
              </a:rPr>
              <a:t>Былай болжауға болады: бірліктің белгісі – бұл иероглиф,бір саусақты бейнелейді, ал бестік белгісі – бес саусақты бейнелей-ді (үлкен саусақ тарбиғандағы қалған төрт саусақтың қосы-луын бейнелейді):</a:t>
            </a:r>
            <a:endParaRPr lang="ru-RU" sz="2100" b="1" i="1">
              <a:solidFill>
                <a:srgbClr val="0070C0"/>
              </a:solidFill>
              <a:latin typeface="Times New Roman" pitchFamily="18" charset="0"/>
              <a:cs typeface="Times New Roman" pitchFamily="18" charset="0"/>
            </a:endParaRPr>
          </a:p>
          <a:p>
            <a:pPr defTabSz="876300"/>
            <a:endParaRPr lang="ru-RU" sz="2300" b="1" i="1">
              <a:solidFill>
                <a:srgbClr val="0070C0"/>
              </a:solidFill>
              <a:latin typeface="Times New Roman" pitchFamily="18" charset="0"/>
              <a:cs typeface="Times New Roman" pitchFamily="18" charset="0"/>
            </a:endParaRPr>
          </a:p>
        </p:txBody>
      </p:sp>
      <p:pic>
        <p:nvPicPr>
          <p:cNvPr id="8198" name="Рисунок 15" descr="саус7.png"/>
          <p:cNvPicPr>
            <a:picLocks noChangeAspect="1"/>
          </p:cNvPicPr>
          <p:nvPr/>
        </p:nvPicPr>
        <p:blipFill>
          <a:blip r:embed="rId4"/>
          <a:srcRect/>
          <a:stretch>
            <a:fillRect/>
          </a:stretch>
        </p:blipFill>
        <p:spPr bwMode="auto">
          <a:xfrm>
            <a:off x="2038350" y="4038600"/>
            <a:ext cx="5287963" cy="1189038"/>
          </a:xfrm>
          <a:prstGeom prst="rect">
            <a:avLst/>
          </a:prstGeom>
          <a:noFill/>
          <a:ln w="9525">
            <a:noFill/>
            <a:miter lim="800000"/>
            <a:headEnd/>
            <a:tailEnd/>
          </a:ln>
        </p:spPr>
      </p:pic>
      <p:sp>
        <p:nvSpPr>
          <p:cNvPr id="8199" name="TextBox 16"/>
          <p:cNvSpPr txBox="1">
            <a:spLocks noChangeArrowheads="1"/>
          </p:cNvSpPr>
          <p:nvPr/>
        </p:nvSpPr>
        <p:spPr bwMode="auto">
          <a:xfrm>
            <a:off x="1520825" y="5334000"/>
            <a:ext cx="6665913" cy="795338"/>
          </a:xfrm>
          <a:prstGeom prst="rect">
            <a:avLst/>
          </a:prstGeom>
          <a:noFill/>
          <a:ln w="9525">
            <a:noFill/>
            <a:miter lim="800000"/>
            <a:headEnd/>
            <a:tailEnd/>
          </a:ln>
        </p:spPr>
        <p:txBody>
          <a:bodyPr wrap="none" lIns="87773" tIns="43887" rIns="87773" bIns="43887">
            <a:spAutoFit/>
          </a:bodyPr>
          <a:lstStyle/>
          <a:p>
            <a:pPr defTabSz="876300"/>
            <a:r>
              <a:rPr lang="kk-KZ" sz="2300" b="1" i="1">
                <a:solidFill>
                  <a:srgbClr val="FF0000"/>
                </a:solidFill>
                <a:latin typeface="Times New Roman" pitchFamily="18" charset="0"/>
                <a:cs typeface="Times New Roman" pitchFamily="18" charset="0"/>
              </a:rPr>
              <a:t>Ал ондық үшін- екі бестіктің біріккендегі суреті:</a:t>
            </a:r>
            <a:endParaRPr lang="ru-RU" sz="2300" b="1" i="1">
              <a:solidFill>
                <a:srgbClr val="FF0000"/>
              </a:solidFill>
              <a:latin typeface="Times New Roman" pitchFamily="18" charset="0"/>
              <a:cs typeface="Times New Roman" pitchFamily="18" charset="0"/>
            </a:endParaRPr>
          </a:p>
          <a:p>
            <a:pPr defTabSz="876300"/>
            <a:endParaRPr lang="ru-RU" sz="2300" b="1" i="1">
              <a:solidFill>
                <a:srgbClr val="000000"/>
              </a:solidFill>
            </a:endParaRPr>
          </a:p>
        </p:txBody>
      </p:sp>
      <p:pic>
        <p:nvPicPr>
          <p:cNvPr id="8200" name="Рисунок 17" descr="ммм.png"/>
          <p:cNvPicPr>
            <a:picLocks noChangeAspect="1"/>
          </p:cNvPicPr>
          <p:nvPr/>
        </p:nvPicPr>
        <p:blipFill>
          <a:blip r:embed="rId5"/>
          <a:srcRect/>
          <a:stretch>
            <a:fillRect/>
          </a:stretch>
        </p:blipFill>
        <p:spPr bwMode="auto">
          <a:xfrm>
            <a:off x="1931988" y="5978525"/>
            <a:ext cx="5529262" cy="971550"/>
          </a:xfrm>
          <a:prstGeom prst="rect">
            <a:avLst/>
          </a:prstGeom>
          <a:noFill/>
          <a:ln w="9525">
            <a:noFill/>
            <a:miter lim="800000"/>
            <a:headEnd/>
            <a:tailEnd/>
          </a:ln>
        </p:spPr>
      </p:pic>
    </p:spTree>
  </p:cSld>
  <p:clrMapOvr>
    <a:masterClrMapping/>
  </p:clrMapOvr>
  <p:transition advClick="0" advTm="10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5"/>
          <p:cNvSpPr txBox="1">
            <a:spLocks noChangeArrowheads="1"/>
          </p:cNvSpPr>
          <p:nvPr/>
        </p:nvSpPr>
        <p:spPr bwMode="auto">
          <a:xfrm>
            <a:off x="2235200" y="903288"/>
            <a:ext cx="7073900" cy="3786187"/>
          </a:xfrm>
          <a:prstGeom prst="rect">
            <a:avLst/>
          </a:prstGeom>
          <a:noFill/>
          <a:ln w="9525">
            <a:noFill/>
            <a:miter lim="800000"/>
            <a:headEnd/>
            <a:tailEnd/>
          </a:ln>
        </p:spPr>
        <p:txBody>
          <a:bodyPr>
            <a:spAutoFit/>
          </a:bodyPr>
          <a:lstStyle/>
          <a:p>
            <a:r>
              <a:rPr lang="kk-KZ" sz="2400">
                <a:solidFill>
                  <a:srgbClr val="0000FF"/>
                </a:solidFill>
                <a:latin typeface="Times New Roman" pitchFamily="18" charset="0"/>
                <a:cs typeface="Times New Roman" pitchFamily="18" charset="0"/>
              </a:rPr>
              <a:t>      Адамзат  баласы  сандардың  атауын  ойлап  тапқанға  дейін  саусақтар  есептеудің  ең  қолайлы  тәсілін  табуға  көмектескен.  Біз  бірдеңені  санау  кезінде  саусақтарды  пайдалансақ,  ешқашан  есептен  жаңылмаймыз.  Саусақтарымызға  қарап-ақ,  сандарды  атамастан  оларды  көз  алдымызға  елестете аламыз.  Саусақтар  мен сандар  арасындағы  байланыс  көне  замандардан  бері бар.  Тіпті  қазір  де  біз «digit» - «сан»  сөзін  пайдаланамыз,  ол саусақ  деген  ұғымды  білдіреді. </a:t>
            </a:r>
            <a:endParaRPr lang="ru-RU" sz="2400">
              <a:solidFill>
                <a:srgbClr val="0000FF"/>
              </a:solidFill>
              <a:latin typeface="Times New Roman" pitchFamily="18" charset="0"/>
              <a:cs typeface="Times New Roman" pitchFamily="18" charset="0"/>
            </a:endParaRPr>
          </a:p>
        </p:txBody>
      </p:sp>
      <p:pic>
        <p:nvPicPr>
          <p:cNvPr id="17" name="Рисунок 16" descr="6E27ADCC"/>
          <p:cNvPicPr/>
          <p:nvPr/>
        </p:nvPicPr>
        <p:blipFill>
          <a:blip r:embed="rId2"/>
          <a:srcRect/>
          <a:stretch>
            <a:fillRect/>
          </a:stretch>
        </p:blipFill>
        <p:spPr bwMode="auto">
          <a:xfrm>
            <a:off x="-1" y="4190210"/>
            <a:ext cx="2664603" cy="2714644"/>
          </a:xfrm>
          <a:prstGeom prst="ellipse">
            <a:avLst/>
          </a:prstGeom>
          <a:ln>
            <a:noFill/>
          </a:ln>
          <a:effectLst>
            <a:softEdge rad="112500"/>
          </a:effectLst>
        </p:spPr>
      </p:pic>
      <p:sp>
        <p:nvSpPr>
          <p:cNvPr id="11268" name="Прямоугольник 17"/>
          <p:cNvSpPr>
            <a:spLocks noChangeArrowheads="1"/>
          </p:cNvSpPr>
          <p:nvPr/>
        </p:nvSpPr>
        <p:spPr bwMode="auto">
          <a:xfrm>
            <a:off x="520700" y="0"/>
            <a:ext cx="8024813" cy="708025"/>
          </a:xfrm>
          <a:prstGeom prst="rect">
            <a:avLst/>
          </a:prstGeom>
          <a:noFill/>
          <a:ln w="9525">
            <a:noFill/>
            <a:miter lim="800000"/>
            <a:headEnd/>
            <a:tailEnd/>
          </a:ln>
        </p:spPr>
        <p:txBody>
          <a:bodyPr wrap="none">
            <a:spAutoFit/>
          </a:bodyPr>
          <a:lstStyle/>
          <a:p>
            <a:r>
              <a:rPr lang="kk-KZ" sz="4000" b="1">
                <a:solidFill>
                  <a:srgbClr val="FF0000"/>
                </a:solidFill>
                <a:latin typeface="Times New Roman" pitchFamily="18" charset="0"/>
                <a:cs typeface="Times New Roman" pitchFamily="18" charset="0"/>
              </a:rPr>
              <a:t>Адамдар  қалай  санай  бастады? </a:t>
            </a:r>
            <a:endParaRPr lang="ru-RU" sz="400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5"/>
          <p:cNvSpPr txBox="1">
            <a:spLocks noChangeArrowheads="1"/>
          </p:cNvSpPr>
          <p:nvPr/>
        </p:nvSpPr>
        <p:spPr bwMode="auto">
          <a:xfrm>
            <a:off x="2235200" y="903288"/>
            <a:ext cx="7073900" cy="3786187"/>
          </a:xfrm>
          <a:prstGeom prst="rect">
            <a:avLst/>
          </a:prstGeom>
          <a:noFill/>
          <a:ln w="9525">
            <a:noFill/>
            <a:miter lim="800000"/>
            <a:headEnd/>
            <a:tailEnd/>
          </a:ln>
        </p:spPr>
        <p:txBody>
          <a:bodyPr>
            <a:spAutoFit/>
          </a:bodyPr>
          <a:lstStyle/>
          <a:p>
            <a:r>
              <a:rPr lang="kk-KZ" sz="2400">
                <a:solidFill>
                  <a:srgbClr val="0000FF"/>
                </a:solidFill>
                <a:latin typeface="Times New Roman" pitchFamily="18" charset="0"/>
                <a:cs typeface="Times New Roman" pitchFamily="18" charset="0"/>
              </a:rPr>
              <a:t>      Қол  саусақтарын  тек санау  үшін  ғана  емес,  сонымен  бірге  көбейту  үшін  де  пайдалнуға  болады.  Осы  айлалы  әрекетті  9-ға  көбейтуге  қолданып  көр.  Қолдарыңды  алдыңа  қой да,  сол жақтан   оңға  қарай  санай  баста.  Қайсыбір  санды  тоғызға   көбейту  үшін  тиісті  саусақты  бүк.  Мысалы,  7-ні  9-ға   көбейту  үшін  жетінші  саусағыңды  бүк.  Енді  сол  жақта  6 саусақ  және  оң  жақта  3 саусақ  қалды,  демек,  жауабы  63 болады.</a:t>
            </a:r>
            <a:endParaRPr lang="ru-RU" sz="2400">
              <a:solidFill>
                <a:srgbClr val="0000FF"/>
              </a:solidFill>
              <a:latin typeface="Times New Roman" pitchFamily="18" charset="0"/>
              <a:cs typeface="Times New Roman" pitchFamily="18" charset="0"/>
            </a:endParaRPr>
          </a:p>
        </p:txBody>
      </p:sp>
      <p:pic>
        <p:nvPicPr>
          <p:cNvPr id="17" name="Рисунок 16" descr="6E27ADCC"/>
          <p:cNvPicPr/>
          <p:nvPr/>
        </p:nvPicPr>
        <p:blipFill>
          <a:blip r:embed="rId2"/>
          <a:srcRect/>
          <a:stretch>
            <a:fillRect/>
          </a:stretch>
        </p:blipFill>
        <p:spPr bwMode="auto">
          <a:xfrm>
            <a:off x="-1" y="4190210"/>
            <a:ext cx="2664603" cy="2714644"/>
          </a:xfrm>
          <a:prstGeom prst="ellipse">
            <a:avLst/>
          </a:prstGeom>
          <a:ln>
            <a:noFill/>
          </a:ln>
          <a:effectLst>
            <a:softEdge rad="112500"/>
          </a:effectLst>
        </p:spPr>
      </p:pic>
      <p:sp>
        <p:nvSpPr>
          <p:cNvPr id="12292" name="Прямоугольник 17"/>
          <p:cNvSpPr>
            <a:spLocks noChangeArrowheads="1"/>
          </p:cNvSpPr>
          <p:nvPr/>
        </p:nvSpPr>
        <p:spPr bwMode="auto">
          <a:xfrm>
            <a:off x="520700" y="0"/>
            <a:ext cx="9148763" cy="646113"/>
          </a:xfrm>
          <a:prstGeom prst="rect">
            <a:avLst/>
          </a:prstGeom>
          <a:noFill/>
          <a:ln w="9525">
            <a:noFill/>
            <a:miter lim="800000"/>
            <a:headEnd/>
            <a:tailEnd/>
          </a:ln>
        </p:spPr>
        <p:txBody>
          <a:bodyPr wrap="none">
            <a:spAutoFit/>
          </a:bodyPr>
          <a:lstStyle/>
          <a:p>
            <a:r>
              <a:rPr lang="kk-KZ" sz="3600" b="1">
                <a:solidFill>
                  <a:srgbClr val="FF0000"/>
                </a:solidFill>
                <a:latin typeface="Times New Roman" pitchFamily="18" charset="0"/>
                <a:cs typeface="Times New Roman" pitchFamily="18" charset="0"/>
              </a:rPr>
              <a:t>Саусақтармен  жасалатын  айлалы  әрекет</a:t>
            </a:r>
            <a:endParaRPr lang="ru-RU" sz="3600">
              <a:solidFill>
                <a:srgbClr val="FF0000"/>
              </a:solidFill>
              <a:latin typeface="Times New Roman" pitchFamily="18" charset="0"/>
              <a:cs typeface="Times New Roman" pitchFamily="18" charset="0"/>
            </a:endParaRPr>
          </a:p>
        </p:txBody>
      </p:sp>
      <p:pic>
        <p:nvPicPr>
          <p:cNvPr id="5" name="Рисунок 4" descr="536071BA"/>
          <p:cNvPicPr/>
          <p:nvPr/>
        </p:nvPicPr>
        <p:blipFill>
          <a:blip r:embed="rId3"/>
          <a:srcRect t="5992" b="73541"/>
          <a:stretch>
            <a:fillRect/>
          </a:stretch>
        </p:blipFill>
        <p:spPr bwMode="auto">
          <a:xfrm>
            <a:off x="2878917" y="4833152"/>
            <a:ext cx="5572125" cy="18675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kk-KZ" dirty="0" smtClean="0">
                <a:latin typeface="Times New Roman" pitchFamily="18" charset="0"/>
                <a:cs typeface="Times New Roman" pitchFamily="18" charset="0"/>
              </a:rPr>
              <a:t>Сандарды  белгілеу</a:t>
            </a:r>
            <a:endParaRPr lang="ru-RU" dirty="0">
              <a:latin typeface="Times New Roman" pitchFamily="18" charset="0"/>
              <a:cs typeface="Times New Roman" pitchFamily="18" charset="0"/>
            </a:endParaRPr>
          </a:p>
        </p:txBody>
      </p:sp>
      <p:sp>
        <p:nvSpPr>
          <p:cNvPr id="14339" name="TextBox 2"/>
          <p:cNvSpPr txBox="1">
            <a:spLocks noChangeArrowheads="1"/>
          </p:cNvSpPr>
          <p:nvPr/>
        </p:nvSpPr>
        <p:spPr bwMode="auto">
          <a:xfrm>
            <a:off x="806450" y="1331913"/>
            <a:ext cx="8359775" cy="1201737"/>
          </a:xfrm>
          <a:prstGeom prst="rect">
            <a:avLst/>
          </a:prstGeom>
          <a:noFill/>
          <a:ln w="9525">
            <a:noFill/>
            <a:miter lim="800000"/>
            <a:headEnd/>
            <a:tailEnd/>
          </a:ln>
        </p:spPr>
        <p:txBody>
          <a:bodyPr>
            <a:spAutoFit/>
          </a:bodyPr>
          <a:lstStyle/>
          <a:p>
            <a:r>
              <a:rPr lang="kk-KZ" sz="2400">
                <a:solidFill>
                  <a:srgbClr val="0000FF"/>
                </a:solidFill>
                <a:latin typeface="Times New Roman" pitchFamily="18" charset="0"/>
                <a:cs typeface="Times New Roman" pitchFamily="18" charset="0"/>
              </a:rPr>
              <a:t>      Символдар    бүкіл  әлемге  тарай  отырып,  ғасырлардан   ғасырларға  қарай  өзгеріп  отырды  да,  біртіндеп  біз  пайдаланып  жүрген  қазіргі  заманғы  сандарға  айналды. </a:t>
            </a:r>
            <a:endParaRPr lang="ru-RU" sz="2400">
              <a:solidFill>
                <a:srgbClr val="0000FF"/>
              </a:solidFill>
              <a:latin typeface="Times New Roman" pitchFamily="18" charset="0"/>
              <a:cs typeface="Times New Roman" pitchFamily="18" charset="0"/>
            </a:endParaRPr>
          </a:p>
        </p:txBody>
      </p:sp>
      <p:pic>
        <p:nvPicPr>
          <p:cNvPr id="14340" name="Рисунок 5" descr="hello_html_27b52b2c.png"/>
          <p:cNvPicPr>
            <a:picLocks noChangeAspect="1" noChangeArrowheads="1"/>
          </p:cNvPicPr>
          <p:nvPr/>
        </p:nvPicPr>
        <p:blipFill>
          <a:blip r:embed="rId2"/>
          <a:srcRect t="16460"/>
          <a:stretch>
            <a:fillRect/>
          </a:stretch>
        </p:blipFill>
        <p:spPr bwMode="auto">
          <a:xfrm>
            <a:off x="735013" y="2832100"/>
            <a:ext cx="4657725" cy="4067175"/>
          </a:xfrm>
          <a:prstGeom prst="rect">
            <a:avLst/>
          </a:prstGeom>
          <a:noFill/>
          <a:ln w="9525">
            <a:noFill/>
            <a:miter lim="800000"/>
            <a:headEnd/>
            <a:tailEnd/>
          </a:ln>
        </p:spPr>
      </p:pic>
      <p:pic>
        <p:nvPicPr>
          <p:cNvPr id="14341" name="Рисунок 6" descr="hello_html_m7b628cce.png"/>
          <p:cNvPicPr>
            <a:picLocks noChangeAspect="1" noChangeArrowheads="1"/>
          </p:cNvPicPr>
          <p:nvPr/>
        </p:nvPicPr>
        <p:blipFill>
          <a:blip r:embed="rId3"/>
          <a:srcRect/>
          <a:stretch>
            <a:fillRect/>
          </a:stretch>
        </p:blipFill>
        <p:spPr bwMode="auto">
          <a:xfrm>
            <a:off x="5380038" y="2760663"/>
            <a:ext cx="3786187" cy="4144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C:\Users\Сауле\Desktop\математика фоны\Matematika_kletka_tsifryi-1.png"/>
          <p:cNvPicPr>
            <a:picLocks noChangeAspect="1" noChangeArrowheads="1"/>
          </p:cNvPicPr>
          <p:nvPr/>
        </p:nvPicPr>
        <p:blipFill>
          <a:blip r:embed="rId2"/>
          <a:srcRect/>
          <a:stretch>
            <a:fillRect/>
          </a:stretch>
        </p:blipFill>
        <p:spPr bwMode="auto">
          <a:xfrm>
            <a:off x="0" y="3175"/>
            <a:ext cx="9901238" cy="7377113"/>
          </a:xfrm>
          <a:prstGeom prst="rect">
            <a:avLst/>
          </a:prstGeom>
          <a:noFill/>
          <a:ln w="9525">
            <a:noFill/>
            <a:miter lim="800000"/>
            <a:headEnd/>
            <a:tailEnd/>
          </a:ln>
        </p:spPr>
      </p:pic>
      <p:sp>
        <p:nvSpPr>
          <p:cNvPr id="5" name="Прямоугольник 4"/>
          <p:cNvSpPr/>
          <p:nvPr/>
        </p:nvSpPr>
        <p:spPr>
          <a:xfrm>
            <a:off x="2450289" y="546872"/>
            <a:ext cx="5141504" cy="765740"/>
          </a:xfrm>
          <a:prstGeom prst="rect">
            <a:avLst/>
          </a:prstGeom>
          <a:noFill/>
        </p:spPr>
        <p:txBody>
          <a:bodyPr wrap="none" lIns="87773" tIns="43887" rIns="87773" bIns="43887">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kk-KZ" sz="4400" b="1" dirty="0">
                <a:solidFill>
                  <a:srgbClr val="FF0000"/>
                </a:solidFill>
                <a:latin typeface="Times New Roman" pitchFamily="18" charset="0"/>
                <a:cs typeface="Times New Roman" pitchFamily="18" charset="0"/>
              </a:rPr>
              <a:t>Сан - информатика</a:t>
            </a:r>
            <a:endParaRPr lang="ru-RU" sz="4400" dirty="0">
              <a:solidFill>
                <a:srgbClr val="FF0000"/>
              </a:solidFill>
              <a:latin typeface="Times New Roman" pitchFamily="18" charset="0"/>
              <a:cs typeface="Times New Roman" pitchFamily="18" charset="0"/>
            </a:endParaRPr>
          </a:p>
        </p:txBody>
      </p:sp>
      <p:sp>
        <p:nvSpPr>
          <p:cNvPr id="16388" name="Прямоугольник 5"/>
          <p:cNvSpPr>
            <a:spLocks noChangeArrowheads="1"/>
          </p:cNvSpPr>
          <p:nvPr/>
        </p:nvSpPr>
        <p:spPr bwMode="auto">
          <a:xfrm>
            <a:off x="1949450" y="1903413"/>
            <a:ext cx="5930900" cy="3048000"/>
          </a:xfrm>
          <a:prstGeom prst="rect">
            <a:avLst/>
          </a:prstGeom>
          <a:noFill/>
          <a:ln w="9525">
            <a:noFill/>
            <a:miter lim="800000"/>
            <a:headEnd/>
            <a:tailEnd/>
          </a:ln>
        </p:spPr>
        <p:txBody>
          <a:bodyPr>
            <a:spAutoFit/>
          </a:bodyPr>
          <a:lstStyle/>
          <a:p>
            <a:pPr algn="ctr"/>
            <a:r>
              <a:rPr lang="kk-KZ" sz="2400">
                <a:solidFill>
                  <a:srgbClr val="0033CC"/>
                </a:solidFill>
                <a:latin typeface="Times New Roman" pitchFamily="18" charset="0"/>
                <a:cs typeface="Times New Roman" pitchFamily="18" charset="0"/>
              </a:rPr>
              <a:t>Компьютердің  жадында  сақталатын  информацияның  барлық  түрлері – сөздер, сандар,  суреттер,  компьютер  жұмысын  басқару  программалары – бәрі де  екілік  сандар  тізбегі  түрінде  жазылады.    Сондықтан  есептеу  техникасында  0  мен  1- ден  тұратын  екілік  сан  таңбалары  арнайы  терминмен  бит  деп  аталады. </a:t>
            </a:r>
            <a:endParaRPr lang="ru-RU" sz="2400">
              <a:solidFill>
                <a:srgbClr val="0033CC"/>
              </a:solidFill>
              <a:latin typeface="Times New Roman" pitchFamily="18" charset="0"/>
              <a:cs typeface="Times New Roman" pitchFamily="18" charset="0"/>
            </a:endParaRPr>
          </a:p>
        </p:txBody>
      </p:sp>
      <p:pic>
        <p:nvPicPr>
          <p:cNvPr id="16389" name="Picture 1" descr="C:\Users\Сауле\Desktop\математика фоны\585d8cbd3c445546b3fae289f4e84909.jpg"/>
          <p:cNvPicPr>
            <a:picLocks noChangeAspect="1" noChangeArrowheads="1"/>
          </p:cNvPicPr>
          <p:nvPr/>
        </p:nvPicPr>
        <p:blipFill>
          <a:blip r:embed="rId3"/>
          <a:srcRect/>
          <a:stretch>
            <a:fillRect/>
          </a:stretch>
        </p:blipFill>
        <p:spPr bwMode="auto">
          <a:xfrm>
            <a:off x="3021013" y="5070475"/>
            <a:ext cx="2309812" cy="2309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fontScheme name="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1198</TotalTime>
  <Words>1227</Words>
  <Application>Microsoft Office PowerPoint</Application>
  <PresentationFormat>Произвольный</PresentationFormat>
  <Paragraphs>121</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Default Design</vt:lpstr>
      <vt:lpstr>Слайд 1</vt:lpstr>
      <vt:lpstr>Слайд 2</vt:lpstr>
      <vt:lpstr>Слайд 3</vt:lpstr>
      <vt:lpstr>Слайд 4</vt:lpstr>
      <vt:lpstr>Слайд 5</vt:lpstr>
      <vt:lpstr>Слайд 6</vt:lpstr>
      <vt:lpstr>Слайд 7</vt:lpstr>
      <vt:lpstr>Сандарды  белгілеу</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XTreme</dc:creator>
  <cp:lastModifiedBy>Акжаркын ОМ</cp:lastModifiedBy>
  <cp:revision>138</cp:revision>
  <dcterms:created xsi:type="dcterms:W3CDTF">2012-02-25T17:48:07Z</dcterms:created>
  <dcterms:modified xsi:type="dcterms:W3CDTF">2018-11-06T09:50:09Z</dcterms:modified>
</cp:coreProperties>
</file>